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  <p:pic>
        <p:nvPicPr>
          <p:cNvPr id="7" name="Picture 6" descr="Cove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1472" y="785794"/>
            <a:ext cx="8435255" cy="542451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1142976" y="1714488"/>
            <a:ext cx="7358114" cy="7143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3286116" y="1071546"/>
            <a:ext cx="2633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</a:t>
            </a:r>
            <a:r>
              <a:rPr lang="en-US" sz="3600" baseline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Pets</a:t>
            </a:r>
            <a:endParaRPr lang="en-SG" sz="36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 descr="dog_4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285852" y="1428736"/>
            <a:ext cx="1308280" cy="872868"/>
          </a:xfrm>
          <a:prstGeom prst="rect">
            <a:avLst/>
          </a:prstGeom>
        </p:spPr>
      </p:pic>
      <p:sp>
        <p:nvSpPr>
          <p:cNvPr id="12" name="Action Button: Home 11">
            <a:hlinkClick r:id="" action="ppaction://hlinkshowjump?jump=firstslide" highlightClick="1"/>
          </p:cNvPr>
          <p:cNvSpPr/>
          <p:nvPr userDrawn="1"/>
        </p:nvSpPr>
        <p:spPr>
          <a:xfrm>
            <a:off x="928662" y="5572140"/>
            <a:ext cx="500066" cy="285752"/>
          </a:xfrm>
          <a:prstGeom prst="actionButtonHo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Action Button: Beginning 12">
            <a:hlinkClick r:id="" action="ppaction://hlinkshowjump?jump=firstslide" highlightClick="1"/>
          </p:cNvPr>
          <p:cNvSpPr/>
          <p:nvPr userDrawn="1"/>
        </p:nvSpPr>
        <p:spPr>
          <a:xfrm>
            <a:off x="1785918" y="5572140"/>
            <a:ext cx="500066" cy="285752"/>
          </a:xfrm>
          <a:prstGeom prst="actionButtonBeginning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Action Button: End 13">
            <a:hlinkClick r:id="" action="ppaction://hlinkshowjump?jump=lastslide" highlightClick="1"/>
          </p:cNvPr>
          <p:cNvSpPr/>
          <p:nvPr userDrawn="1"/>
        </p:nvSpPr>
        <p:spPr>
          <a:xfrm>
            <a:off x="3786182" y="5572140"/>
            <a:ext cx="500066" cy="285752"/>
          </a:xfrm>
          <a:prstGeom prst="actionButtonE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 userDrawn="1"/>
        </p:nvSpPr>
        <p:spPr>
          <a:xfrm>
            <a:off x="3071802" y="5572140"/>
            <a:ext cx="500066" cy="285752"/>
          </a:xfrm>
          <a:prstGeom prst="actionButtonForwardNex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Action Button: Back or Previous 15">
            <a:hlinkClick r:id="" action="ppaction://hlinkshowjump?jump=previousslide" highlightClick="1"/>
          </p:cNvPr>
          <p:cNvSpPr/>
          <p:nvPr userDrawn="1"/>
        </p:nvSpPr>
        <p:spPr>
          <a:xfrm>
            <a:off x="2428860" y="5572140"/>
            <a:ext cx="500066" cy="285752"/>
          </a:xfrm>
          <a:prstGeom prst="actionButtonBackPrevio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49AFEA-C930-4BCB-9976-EBDAE100490A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C3756-64B6-4E34-8621-5CEC4451A0D9}" type="slidenum">
              <a:rPr lang="en-SG" smtClean="0"/>
              <a:t>‹#›</a:t>
            </a:fld>
            <a:endParaRPr lang="en-SG"/>
          </a:p>
        </p:txBody>
      </p:sp>
      <p:pic>
        <p:nvPicPr>
          <p:cNvPr id="9" name="Picture 8" descr="Cover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71472" y="785794"/>
            <a:ext cx="8435255" cy="542451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V="1">
            <a:off x="1142976" y="1714488"/>
            <a:ext cx="7358114" cy="7143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3286116" y="1071546"/>
            <a:ext cx="2633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</a:t>
            </a:r>
            <a:r>
              <a:rPr lang="en-US" sz="3600" baseline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Pets</a:t>
            </a:r>
            <a:endParaRPr lang="en-SG" sz="36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 descr="dog_4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285852" y="1428736"/>
            <a:ext cx="1308280" cy="872868"/>
          </a:xfrm>
          <a:prstGeom prst="rect">
            <a:avLst/>
          </a:prstGeom>
        </p:spPr>
      </p:pic>
      <p:sp>
        <p:nvSpPr>
          <p:cNvPr id="13" name="Action Button: Home 12">
            <a:hlinkClick r:id="" action="ppaction://hlinkshowjump?jump=firstslide" highlightClick="1"/>
          </p:cNvPr>
          <p:cNvSpPr/>
          <p:nvPr userDrawn="1"/>
        </p:nvSpPr>
        <p:spPr>
          <a:xfrm>
            <a:off x="928662" y="5572140"/>
            <a:ext cx="500066" cy="285752"/>
          </a:xfrm>
          <a:prstGeom prst="actionButtonHo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Action Button: Beginning 13">
            <a:hlinkClick r:id="" action="ppaction://hlinkshowjump?jump=firstslide" highlightClick="1"/>
          </p:cNvPr>
          <p:cNvSpPr/>
          <p:nvPr userDrawn="1"/>
        </p:nvSpPr>
        <p:spPr>
          <a:xfrm>
            <a:off x="1785918" y="5572140"/>
            <a:ext cx="500066" cy="285752"/>
          </a:xfrm>
          <a:prstGeom prst="actionButtonBeginning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Action Button: End 14">
            <a:hlinkClick r:id="" action="ppaction://hlinkshowjump?jump=lastslide" highlightClick="1"/>
          </p:cNvPr>
          <p:cNvSpPr/>
          <p:nvPr userDrawn="1"/>
        </p:nvSpPr>
        <p:spPr>
          <a:xfrm>
            <a:off x="3786182" y="5572140"/>
            <a:ext cx="500066" cy="285752"/>
          </a:xfrm>
          <a:prstGeom prst="actionButtonE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Action Button: Forward or Next 15">
            <a:hlinkClick r:id="" action="ppaction://hlinkshowjump?jump=nextslide" highlightClick="1"/>
          </p:cNvPr>
          <p:cNvSpPr/>
          <p:nvPr userDrawn="1"/>
        </p:nvSpPr>
        <p:spPr>
          <a:xfrm>
            <a:off x="3071802" y="5572140"/>
            <a:ext cx="500066" cy="285752"/>
          </a:xfrm>
          <a:prstGeom prst="actionButtonForwardNex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 userDrawn="1"/>
        </p:nvSpPr>
        <p:spPr>
          <a:xfrm>
            <a:off x="2428860" y="5572140"/>
            <a:ext cx="500066" cy="285752"/>
          </a:xfrm>
          <a:prstGeom prst="actionButtonBackPrevio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8214" y="56435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S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8214" y="56435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S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8214" y="56435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S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8214" y="56435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S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8214" y="56435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S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8214" y="56435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S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8214" y="56435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S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Office PowerPoint</Application>
  <PresentationFormat>On-screen Show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2</cp:revision>
  <dcterms:created xsi:type="dcterms:W3CDTF">2010-10-01T02:14:20Z</dcterms:created>
  <dcterms:modified xsi:type="dcterms:W3CDTF">2010-10-01T02:30:35Z</dcterms:modified>
</cp:coreProperties>
</file>