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9" r:id="rId2"/>
    <p:sldId id="256" r:id="rId3"/>
    <p:sldId id="260" r:id="rId4"/>
    <p:sldId id="261" r:id="rId5"/>
    <p:sldId id="266" r:id="rId6"/>
    <p:sldId id="257" r:id="rId7"/>
    <p:sldId id="258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5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BD26C-42AC-43EC-AC08-C92739C48AEB}" type="datetimeFigureOut">
              <a:rPr lang="en-SG" smtClean="0"/>
              <a:t>11/1/2012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5386F-262B-438D-B211-1AF76117AB0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16105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5386F-262B-438D-B211-1AF76117AB09}" type="slidenum">
              <a:rPr lang="en-SG" smtClean="0"/>
              <a:t>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32944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5386F-262B-438D-B211-1AF76117AB09}" type="slidenum">
              <a:rPr lang="en-SG" smtClean="0"/>
              <a:t>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32944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5386F-262B-438D-B211-1AF76117AB09}" type="slidenum">
              <a:rPr lang="en-SG" smtClean="0"/>
              <a:t>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32944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5386F-262B-438D-B211-1AF76117AB09}" type="slidenum">
              <a:rPr lang="en-SG" smtClean="0"/>
              <a:t>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32944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5F93-3CEE-4DAE-AA89-50361DA701A7}" type="datetimeFigureOut">
              <a:rPr lang="en-SG" smtClean="0"/>
              <a:t>11/1/2012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048C-EBBE-4985-A738-F4C5C741969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87543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5F93-3CEE-4DAE-AA89-50361DA701A7}" type="datetimeFigureOut">
              <a:rPr lang="en-SG" smtClean="0"/>
              <a:t>11/1/2012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048C-EBBE-4985-A738-F4C5C741969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36439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5F93-3CEE-4DAE-AA89-50361DA701A7}" type="datetimeFigureOut">
              <a:rPr lang="en-SG" smtClean="0"/>
              <a:t>11/1/2012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048C-EBBE-4985-A738-F4C5C741969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59768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5F93-3CEE-4DAE-AA89-50361DA701A7}" type="datetimeFigureOut">
              <a:rPr lang="en-SG" smtClean="0"/>
              <a:t>11/1/2012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048C-EBBE-4985-A738-F4C5C741969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47777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5F93-3CEE-4DAE-AA89-50361DA701A7}" type="datetimeFigureOut">
              <a:rPr lang="en-SG" smtClean="0"/>
              <a:t>11/1/2012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048C-EBBE-4985-A738-F4C5C741969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38599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5F93-3CEE-4DAE-AA89-50361DA701A7}" type="datetimeFigureOut">
              <a:rPr lang="en-SG" smtClean="0"/>
              <a:t>11/1/2012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048C-EBBE-4985-A738-F4C5C741969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00703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5F93-3CEE-4DAE-AA89-50361DA701A7}" type="datetimeFigureOut">
              <a:rPr lang="en-SG" smtClean="0"/>
              <a:t>11/1/2012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048C-EBBE-4985-A738-F4C5C741969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82037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5F93-3CEE-4DAE-AA89-50361DA701A7}" type="datetimeFigureOut">
              <a:rPr lang="en-SG" smtClean="0"/>
              <a:t>11/1/2012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048C-EBBE-4985-A738-F4C5C741969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77222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5F93-3CEE-4DAE-AA89-50361DA701A7}" type="datetimeFigureOut">
              <a:rPr lang="en-SG" smtClean="0"/>
              <a:t>11/1/2012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048C-EBBE-4985-A738-F4C5C741969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9403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5F93-3CEE-4DAE-AA89-50361DA701A7}" type="datetimeFigureOut">
              <a:rPr lang="en-SG" smtClean="0"/>
              <a:t>11/1/2012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048C-EBBE-4985-A738-F4C5C741969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09977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5F93-3CEE-4DAE-AA89-50361DA701A7}" type="datetimeFigureOut">
              <a:rPr lang="en-SG" smtClean="0"/>
              <a:t>11/1/2012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048C-EBBE-4985-A738-F4C5C741969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99182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35F93-3CEE-4DAE-AA89-50361DA701A7}" type="datetimeFigureOut">
              <a:rPr lang="en-SG" smtClean="0"/>
              <a:t>11/1/2012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7048C-EBBE-4985-A738-F4C5C741969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99023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slide" Target="slide7.xml"/><Relationship Id="rId4" Type="http://schemas.openxmlformats.org/officeDocument/2006/relationships/slide" Target="slide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slide" Target="slide7.xml"/><Relationship Id="rId4" Type="http://schemas.openxmlformats.org/officeDocument/2006/relationships/slide" Target="slide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3399" y="2636912"/>
            <a:ext cx="748262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MCQ QUIZ</a:t>
            </a:r>
          </a:p>
          <a:p>
            <a:pPr algn="ctr"/>
            <a:r>
              <a:rPr lang="en-US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CLOOSE ONLY  ONE ANSWER</a:t>
            </a:r>
            <a:endParaRPr lang="en-SG" sz="4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713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25420" y="2636912"/>
            <a:ext cx="253858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THAT’S </a:t>
            </a:r>
          </a:p>
          <a:p>
            <a:pPr algn="ctr"/>
            <a:r>
              <a:rPr lang="en-US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CORRECT</a:t>
            </a:r>
            <a:endParaRPr lang="en-SG" sz="4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372200" y="5229200"/>
            <a:ext cx="1944216" cy="576064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hlinkClick r:id="rId2" action="ppaction://hlinksldjump"/>
              </a:rPr>
              <a:t>PRESS ME</a:t>
            </a:r>
            <a:endParaRPr lang="en-SG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690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5806" y="2636912"/>
            <a:ext cx="229780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THAT’S </a:t>
            </a:r>
          </a:p>
          <a:p>
            <a:pPr algn="ctr"/>
            <a:r>
              <a:rPr lang="en-US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WRONG</a:t>
            </a:r>
            <a:endParaRPr lang="en-SG" sz="4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6372200" y="4941168"/>
            <a:ext cx="1944216" cy="576064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hlinkClick r:id="rId3" action="ppaction://hlinksldjump"/>
              </a:rPr>
              <a:t>PRESS ME</a:t>
            </a:r>
            <a:endParaRPr lang="en-SG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023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8016" y="548680"/>
            <a:ext cx="766626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Q1. </a:t>
            </a:r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tee off and the ball is going out of </a:t>
            </a:r>
          </a:p>
          <a:p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bound, what the next </a:t>
            </a:r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stroke count</a:t>
            </a:r>
            <a:endParaRPr lang="en-US" sz="32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SG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724604"/>
            <a:ext cx="7970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</a:t>
            </a:r>
            <a:endParaRPr lang="en-SG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2824056"/>
            <a:ext cx="8146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2</a:t>
            </a:r>
            <a:endParaRPr lang="en-SG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7101" y="3774977"/>
            <a:ext cx="7665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3</a:t>
            </a:r>
            <a:endParaRPr lang="en-SG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8260" y="4960204"/>
            <a:ext cx="8146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4</a:t>
            </a:r>
            <a:endParaRPr lang="en-SG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516216" y="2812029"/>
            <a:ext cx="1944216" cy="576064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hlinkClick r:id="rId3" action="ppaction://hlinksldjump"/>
              </a:rPr>
              <a:t>PRESS ME</a:t>
            </a:r>
            <a:endParaRPr lang="en-SG" b="1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516216" y="3866857"/>
            <a:ext cx="1944216" cy="576064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hlinkClick r:id="rId4" action="ppaction://hlinksldjump"/>
              </a:rPr>
              <a:t>PRESS ME</a:t>
            </a:r>
            <a:endParaRPr lang="en-SG" b="1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565053" y="5025156"/>
            <a:ext cx="1944216" cy="576064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hlinkClick r:id="rId3" action="ppaction://hlinksldjump"/>
              </a:rPr>
              <a:t>PRESS ME</a:t>
            </a:r>
            <a:endParaRPr lang="en-SG" b="1" dirty="0">
              <a:solidFill>
                <a:schemeClr val="tx1"/>
              </a:solidFill>
            </a:endParaRPr>
          </a:p>
        </p:txBody>
      </p:sp>
      <p:sp>
        <p:nvSpPr>
          <p:cNvPr id="15" name="Rounded Rectangle 14">
            <a:hlinkClick r:id="rId3" action="ppaction://hlinksldjump"/>
          </p:cNvPr>
          <p:cNvSpPr/>
          <p:nvPr/>
        </p:nvSpPr>
        <p:spPr>
          <a:xfrm>
            <a:off x="6444208" y="1698025"/>
            <a:ext cx="1944216" cy="576064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hlinkClick r:id="rId3" action="ppaction://hlinksldjump"/>
              </a:rPr>
              <a:t>PRESS ME</a:t>
            </a:r>
            <a:endParaRPr lang="en-SG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10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8016" y="563231"/>
            <a:ext cx="75013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Q2. What is the best club to use for putting</a:t>
            </a:r>
            <a:endParaRPr lang="en-SG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585110"/>
            <a:ext cx="16364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 Driver</a:t>
            </a:r>
            <a:endParaRPr lang="en-SG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2684562"/>
            <a:ext cx="16241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Wood</a:t>
            </a:r>
            <a:endParaRPr lang="en-SG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7101" y="3739391"/>
            <a:ext cx="12488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c. Iron</a:t>
            </a:r>
            <a:endParaRPr lang="en-SG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8260" y="4924618"/>
            <a:ext cx="1672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d. Putter</a:t>
            </a:r>
            <a:endParaRPr lang="en-SG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516216" y="2812029"/>
            <a:ext cx="1944216" cy="576064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hlinkClick r:id="rId3" action="ppaction://hlinksldjump"/>
              </a:rPr>
              <a:t>PRESS ME</a:t>
            </a:r>
            <a:endParaRPr lang="en-SG" b="1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516216" y="3866857"/>
            <a:ext cx="1944216" cy="576064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hlinkClick r:id="rId3" action="ppaction://hlinksldjump"/>
              </a:rPr>
              <a:t>PRESS ME</a:t>
            </a:r>
            <a:endParaRPr lang="en-SG" b="1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565053" y="5025156"/>
            <a:ext cx="1944216" cy="576064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hlinkClick r:id="rId4" action="ppaction://hlinksldjump"/>
              </a:rPr>
              <a:t>PRESS ME</a:t>
            </a:r>
            <a:endParaRPr lang="en-SG" b="1" dirty="0">
              <a:solidFill>
                <a:schemeClr val="tx1"/>
              </a:solidFill>
            </a:endParaRPr>
          </a:p>
        </p:txBody>
      </p:sp>
      <p:sp>
        <p:nvSpPr>
          <p:cNvPr id="15" name="Rounded Rectangle 14">
            <a:hlinkClick r:id="rId5" action="ppaction://hlinksldjump"/>
          </p:cNvPr>
          <p:cNvSpPr/>
          <p:nvPr/>
        </p:nvSpPr>
        <p:spPr>
          <a:xfrm>
            <a:off x="6444208" y="1698025"/>
            <a:ext cx="1944216" cy="576064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hlinkClick r:id="rId3" action="ppaction://hlinksldjump"/>
              </a:rPr>
              <a:t>PRESS ME</a:t>
            </a:r>
            <a:endParaRPr lang="en-SG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52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8016" y="548680"/>
            <a:ext cx="82424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Q3. Which club can give you the furthest distance</a:t>
            </a:r>
            <a:endParaRPr lang="en-SG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836113"/>
            <a:ext cx="34126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Putter</a:t>
            </a:r>
            <a:endParaRPr lang="en-SG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2844225"/>
            <a:ext cx="35011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Driver</a:t>
            </a:r>
            <a:endParaRPr lang="en-SG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7100" y="3924345"/>
            <a:ext cx="31182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Wood</a:t>
            </a:r>
            <a:endParaRPr lang="en-SG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8259" y="4924618"/>
            <a:ext cx="48366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d. Iron</a:t>
            </a:r>
            <a:endParaRPr lang="en-SG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516216" y="2812029"/>
            <a:ext cx="1944216" cy="576064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hlinkClick r:id="rId3" action="ppaction://hlinksldjump"/>
              </a:rPr>
              <a:t>PRESS ME</a:t>
            </a:r>
            <a:endParaRPr lang="en-SG" b="1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516216" y="3866857"/>
            <a:ext cx="1944216" cy="576064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hlinkClick r:id="rId4" action="ppaction://hlinksldjump"/>
              </a:rPr>
              <a:t>PRESS ME</a:t>
            </a:r>
            <a:endParaRPr lang="en-SG" b="1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565053" y="5025156"/>
            <a:ext cx="1944216" cy="576064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hlinkClick r:id="rId4" action="ppaction://hlinksldjump"/>
              </a:rPr>
              <a:t>PRESS ME</a:t>
            </a:r>
            <a:endParaRPr lang="en-SG" b="1" dirty="0">
              <a:solidFill>
                <a:schemeClr val="tx1"/>
              </a:solidFill>
            </a:endParaRPr>
          </a:p>
        </p:txBody>
      </p:sp>
      <p:sp>
        <p:nvSpPr>
          <p:cNvPr id="15" name="Rounded Rectangle 14">
            <a:hlinkClick r:id="rId4" action="ppaction://hlinksldjump"/>
          </p:cNvPr>
          <p:cNvSpPr/>
          <p:nvPr/>
        </p:nvSpPr>
        <p:spPr>
          <a:xfrm>
            <a:off x="6444208" y="1698025"/>
            <a:ext cx="1944216" cy="576064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hlinkClick r:id="rId5" action="ppaction://hlinksldjump"/>
              </a:rPr>
              <a:t>PRESS ME</a:t>
            </a:r>
            <a:endParaRPr lang="en-SG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22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2348880"/>
            <a:ext cx="82424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WELL DONE</a:t>
            </a:r>
          </a:p>
          <a:p>
            <a:pPr algn="ctr"/>
            <a:r>
              <a:rPr lang="en-US" sz="6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CONGRATUATIONS</a:t>
            </a:r>
            <a:endParaRPr lang="en-SG" sz="6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269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25420" y="2636912"/>
            <a:ext cx="253858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THAT’S </a:t>
            </a:r>
          </a:p>
          <a:p>
            <a:pPr algn="ctr"/>
            <a:r>
              <a:rPr lang="en-US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CORRECT</a:t>
            </a:r>
            <a:endParaRPr lang="en-SG" sz="4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372200" y="5229200"/>
            <a:ext cx="1944216" cy="576064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hlinkClick r:id="rId2" action="ppaction://hlinksldjump"/>
              </a:rPr>
              <a:t>PRESS ME</a:t>
            </a:r>
            <a:endParaRPr lang="en-SG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4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5806" y="2636912"/>
            <a:ext cx="229780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THAT’S </a:t>
            </a:r>
          </a:p>
          <a:p>
            <a:pPr algn="ctr"/>
            <a:r>
              <a:rPr lang="en-US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WRONG</a:t>
            </a:r>
            <a:endParaRPr lang="en-SG" sz="4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372200" y="4941168"/>
            <a:ext cx="1944216" cy="576064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hlinkClick r:id="rId2" action="ppaction://hlinksldjump"/>
              </a:rPr>
              <a:t>PRESS ME</a:t>
            </a:r>
            <a:endParaRPr lang="en-SG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927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25420" y="2636912"/>
            <a:ext cx="253858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THAT’S </a:t>
            </a:r>
          </a:p>
          <a:p>
            <a:pPr algn="ctr"/>
            <a:r>
              <a:rPr lang="en-US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CORRECT</a:t>
            </a:r>
            <a:endParaRPr lang="en-SG" sz="4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372200" y="5229200"/>
            <a:ext cx="1944216" cy="576064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hlinkClick r:id="rId2" action="ppaction://hlinksldjump"/>
              </a:rPr>
              <a:t>PRESS ME</a:t>
            </a:r>
            <a:endParaRPr lang="en-SG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473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5806" y="2636912"/>
            <a:ext cx="229780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THAT’S </a:t>
            </a:r>
          </a:p>
          <a:p>
            <a:pPr algn="ctr"/>
            <a:r>
              <a:rPr lang="en-US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WRONG</a:t>
            </a:r>
            <a:endParaRPr lang="en-SG" sz="4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372200" y="4941168"/>
            <a:ext cx="1944216" cy="576064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hlinkClick r:id="rId2" action="ppaction://hlinksldjump"/>
              </a:rPr>
              <a:t>PRESS ME</a:t>
            </a:r>
            <a:endParaRPr lang="en-SG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27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137</Words>
  <Application>Microsoft Office PowerPoint</Application>
  <PresentationFormat>On-screen Show (4:3)</PresentationFormat>
  <Paragraphs>54</Paragraphs>
  <Slides>11</Slides>
  <Notes>4</Notes>
  <HiddenSlides>6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National Institute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trainee</dc:creator>
  <cp:lastModifiedBy>trainee</cp:lastModifiedBy>
  <cp:revision>8</cp:revision>
  <dcterms:created xsi:type="dcterms:W3CDTF">2012-01-11T01:27:07Z</dcterms:created>
  <dcterms:modified xsi:type="dcterms:W3CDTF">2012-01-11T08:05:02Z</dcterms:modified>
</cp:coreProperties>
</file>