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                          </a:t>
            </a:r>
          </a:p>
          <a:p>
            <a:pPr>
              <a:buNone/>
            </a:pPr>
            <a:r>
              <a:rPr lang="es-MX" dirty="0"/>
              <a:t> </a:t>
            </a:r>
            <a:r>
              <a:rPr lang="es-MX" dirty="0" smtClean="0"/>
              <a:t>                            CONTRADICCION</a:t>
            </a:r>
            <a:endParaRPr lang="es-MX" dirty="0"/>
          </a:p>
          <a:p>
            <a:pPr>
              <a:buNone/>
            </a:pPr>
            <a:endParaRPr lang="es-MX" dirty="0"/>
          </a:p>
          <a:p>
            <a:pPr>
              <a:buNone/>
            </a:pPr>
            <a:r>
              <a:rPr lang="es-MX" smtClean="0"/>
              <a:t>   Una </a:t>
            </a:r>
            <a:r>
              <a:rPr lang="es-MX" dirty="0"/>
              <a:t>preposición es una contradicción , si y solo si , ella </a:t>
            </a:r>
            <a:r>
              <a:rPr lang="es-MX" dirty="0" smtClean="0"/>
              <a:t>es siempre </a:t>
            </a:r>
            <a:r>
              <a:rPr lang="es-MX" dirty="0"/>
              <a:t>falsa no importa cuales sean los valores de </a:t>
            </a:r>
            <a:r>
              <a:rPr lang="es-MX" dirty="0" smtClean="0"/>
              <a:t>verdad de </a:t>
            </a:r>
            <a:r>
              <a:rPr lang="es-MX" dirty="0"/>
              <a:t>sus </a:t>
            </a:r>
            <a:r>
              <a:rPr lang="es-MX" dirty="0" smtClean="0"/>
              <a:t>componentes.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TAUTOLOGIA Una posición es molecular es una tautología solo si el resultado de la columna final , independientemente de los valores de certeza de sus preposiciones que la componen son siempre verdaderas.</dc:title>
  <dc:creator>ricardo</dc:creator>
  <cp:lastModifiedBy>ricardo</cp:lastModifiedBy>
  <cp:revision>2</cp:revision>
  <dcterms:created xsi:type="dcterms:W3CDTF">2012-03-21T01:33:37Z</dcterms:created>
  <dcterms:modified xsi:type="dcterms:W3CDTF">2012-03-21T01:37:33Z</dcterms:modified>
</cp:coreProperties>
</file>