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860D-7386-407F-91FE-94797E5172A5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823F-C45C-4DEE-9062-E401D988238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5715039"/>
          </a:xfrm>
        </p:spPr>
        <p:txBody>
          <a:bodyPr>
            <a:normAutofit/>
          </a:bodyPr>
          <a:lstStyle/>
          <a:p>
            <a:r>
              <a:rPr lang="es-MX" b="1" dirty="0" smtClean="0"/>
              <a:t>moleculares</a:t>
            </a:r>
            <a:r>
              <a:rPr lang="es-MX" dirty="0" smtClean="0"/>
              <a:t> o complejos(compuestas), los que sí se pueden descomponer.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moleculares o complejos(compuestas), los que sí se pueden descomponer.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moleculares o complejos(compuestas), los que sí se pueden descomponer.</dc:title>
  <dc:creator>ricardo</dc:creator>
  <cp:lastModifiedBy>ricardo</cp:lastModifiedBy>
  <cp:revision>1</cp:revision>
  <dcterms:created xsi:type="dcterms:W3CDTF">2012-03-20T23:17:25Z</dcterms:created>
  <dcterms:modified xsi:type="dcterms:W3CDTF">2012-03-20T23:19:18Z</dcterms:modified>
</cp:coreProperties>
</file>