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664BF-9A22-41C6-95B7-136B50FF35F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C3569-156E-4521-AE27-F6DBA7BDCB7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214290"/>
            <a:ext cx="8229600" cy="6500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b="1" dirty="0" smtClean="0"/>
              <a:t>Negación</a:t>
            </a:r>
            <a:r>
              <a:rPr lang="es-MX" sz="2000" b="1" dirty="0" smtClean="0"/>
              <a:t>:</a:t>
            </a:r>
            <a:r>
              <a:rPr lang="es-MX" sz="2000" dirty="0" smtClean="0"/>
              <a:t> </a:t>
            </a:r>
            <a:r>
              <a:rPr lang="es-MX" sz="2000" b="1" dirty="0" smtClean="0"/>
              <a:t>¬</a:t>
            </a:r>
            <a:r>
              <a:rPr lang="es-MX" sz="2000" dirty="0" smtClean="0"/>
              <a:t>. (También: -, ~ ) </a:t>
            </a:r>
            <a:br>
              <a:rPr lang="es-MX" sz="2000" dirty="0" smtClean="0"/>
            </a:br>
            <a:r>
              <a:rPr lang="es-MX" sz="2000" dirty="0" smtClean="0"/>
              <a:t>Representa la partícula lingüística </a:t>
            </a:r>
            <a:r>
              <a:rPr lang="es-MX" sz="2000" i="1" dirty="0" smtClean="0"/>
              <a:t>no</a:t>
            </a:r>
            <a:r>
              <a:rPr lang="es-MX" sz="2000" dirty="0" smtClean="0"/>
              <a:t> o cualquiera otras partículas que incluyan la idea de negación.</a:t>
            </a:r>
            <a:r>
              <a:rPr lang="es-MX" dirty="0" smtClean="0"/>
              <a:t> </a:t>
            </a:r>
            <a:r>
              <a:rPr lang="es-MX" sz="1900" dirty="0" smtClean="0"/>
              <a:t>Al construir la negación de una proposición p, se pueden usar cualquiera de las siguientes expresiones equivalentes: “no es cierto que…”; “no es el caso que…”; “no ocurre que…”; “es falso que…”, o poner “no” antes del verbo.</a:t>
            </a:r>
          </a:p>
          <a:p>
            <a:pPr>
              <a:buNone/>
            </a:pPr>
            <a:r>
              <a:rPr lang="es-MX" sz="1900" dirty="0" smtClean="0"/>
              <a:t>Ejemplo.- sea p: 5 es un numero primo. Algunas posibilidades de expresar la negación ¬p son: 5 no es un numero primo, no es cierto que 5 es un numero primo, no ocurre que 5 es un numero primo; no es el caso que 5 sea un numero primo, es falso que 5 sea un numero primo.</a:t>
            </a:r>
          </a:p>
          <a:p>
            <a:endParaRPr lang="es-MX" dirty="0" smtClean="0"/>
          </a:p>
          <a:p>
            <a:r>
              <a:rPr lang="es-MX" sz="1900" dirty="0" smtClean="0"/>
              <a:t>La tabla de verdad para la negación de una proposición p cualquiera es:</a:t>
            </a:r>
          </a:p>
          <a:p>
            <a:pPr algn="ctr">
              <a:buNone/>
            </a:pPr>
            <a:r>
              <a:rPr lang="es-MX" sz="1900" b="1" dirty="0" smtClean="0"/>
              <a:t>P             ¬p</a:t>
            </a:r>
          </a:p>
          <a:p>
            <a:pPr>
              <a:buNone/>
            </a:pPr>
            <a:r>
              <a:rPr lang="es-MX" sz="1900" dirty="0" smtClean="0"/>
              <a:t>         5 es un numero primo        V                F</a:t>
            </a:r>
          </a:p>
          <a:p>
            <a:pPr>
              <a:buNone/>
            </a:pPr>
            <a:r>
              <a:rPr lang="es-MX" sz="1900" dirty="0" smtClean="0"/>
              <a:t>           3 es numero par               F                V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ricardo</dc:creator>
  <cp:lastModifiedBy>ricardo</cp:lastModifiedBy>
  <cp:revision>1</cp:revision>
  <dcterms:created xsi:type="dcterms:W3CDTF">2012-03-20T22:50:55Z</dcterms:created>
  <dcterms:modified xsi:type="dcterms:W3CDTF">2012-03-20T22:51:43Z</dcterms:modified>
</cp:coreProperties>
</file>