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C372-5EBE-45C9-BE42-D2908FCB7ABB}" type="datetimeFigureOut">
              <a:rPr lang="es-MX" smtClean="0"/>
              <a:t>20/03/2012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327EEB-D0C8-4612-BBD1-6A0536685315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                         CONTINGENCIA</a:t>
            </a:r>
            <a:endParaRPr lang="es-MX" dirty="0"/>
          </a:p>
          <a:p>
            <a:endParaRPr lang="es-MX" dirty="0" smtClean="0"/>
          </a:p>
          <a:p>
            <a:endParaRPr lang="es-MX"/>
          </a:p>
          <a:p>
            <a:r>
              <a:rPr lang="es-MX" smtClean="0"/>
              <a:t>Una </a:t>
            </a:r>
            <a:r>
              <a:rPr lang="es-MX" dirty="0"/>
              <a:t>formula proporcional es una contingencia , si y solo si </a:t>
            </a:r>
            <a:r>
              <a:rPr lang="es-MX" dirty="0" smtClean="0"/>
              <a:t>, ella </a:t>
            </a:r>
            <a:r>
              <a:rPr lang="es-MX" dirty="0"/>
              <a:t>es verdadera y falsa , no importa cuales sean </a:t>
            </a:r>
            <a:r>
              <a:rPr lang="es-MX" dirty="0" smtClean="0"/>
              <a:t>los valores </a:t>
            </a:r>
            <a:r>
              <a:rPr lang="es-MX" dirty="0"/>
              <a:t>de verdad de sus componentes , ni </a:t>
            </a:r>
            <a:r>
              <a:rPr lang="es-MX"/>
              <a:t>en </a:t>
            </a:r>
            <a:r>
              <a:rPr lang="es-MX" smtClean="0"/>
              <a:t>que preposición </a:t>
            </a:r>
            <a:r>
              <a:rPr lang="es-MX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37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TAUTOLOGIA Una posición es molecular es una tautología solo si el resultado de la columna final , independientemente de los valores de certeza de sus preposiciones que la componen son siempre verdaderas.</dc:title>
  <dc:creator>ricardo</dc:creator>
  <cp:lastModifiedBy>ricardo</cp:lastModifiedBy>
  <cp:revision>3</cp:revision>
  <dcterms:created xsi:type="dcterms:W3CDTF">2012-03-21T01:33:37Z</dcterms:created>
  <dcterms:modified xsi:type="dcterms:W3CDTF">2012-03-21T01:41:20Z</dcterms:modified>
</cp:coreProperties>
</file>