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TAUTOLOGIA</a:t>
            </a:r>
            <a:br>
              <a:rPr lang="es-MX" dirty="0"/>
            </a:br>
            <a:r>
              <a:rPr lang="es-MX" dirty="0"/>
              <a:t>Una posición es molecular es una tautología solo si el</a:t>
            </a:r>
            <a:br>
              <a:rPr lang="es-MX" dirty="0"/>
            </a:br>
            <a:r>
              <a:rPr lang="es-MX" dirty="0"/>
              <a:t>resultado de la columna final , independientemente de los</a:t>
            </a:r>
            <a:br>
              <a:rPr lang="es-MX" dirty="0"/>
            </a:br>
            <a:r>
              <a:rPr lang="es-MX" dirty="0"/>
              <a:t>valores de certeza de sus preposiciones que la componen</a:t>
            </a:r>
            <a:br>
              <a:rPr lang="es-MX" dirty="0"/>
            </a:br>
            <a:r>
              <a:rPr lang="es-MX" dirty="0"/>
              <a:t>son siempre verdaderas.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TAUTOLOGIA Una posición es molecular es una tautología solo si el resultado de la columna final , independientemente de los valores de certeza de sus preposiciones que la componen son siempre verdaderas.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TAUTOLOGIA Una posición es molecular es una tautología solo si el resultado de la columna final , independientemente de los valores de certeza de sus preposiciones que la componen son siempre verdaderas.</dc:title>
  <dc:creator>ricardo</dc:creator>
  <cp:lastModifiedBy>ricardo</cp:lastModifiedBy>
  <cp:revision>1</cp:revision>
  <dcterms:created xsi:type="dcterms:W3CDTF">2012-03-21T01:33:37Z</dcterms:created>
  <dcterms:modified xsi:type="dcterms:W3CDTF">2012-03-21T01:34:10Z</dcterms:modified>
</cp:coreProperties>
</file>