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28F4A-DDDD-429C-8A1E-5AB2E5D47F6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25406-D547-422C-B5D2-314A8AEAD19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dirty="0" smtClean="0"/>
              <a:t>La conectiva lógica que da lugar a la condicional es si… entonces, y en los textos de la lógica simbólica se pueden encontrar al menos dos símbolos lógicos para representar estos esta conectiva (     ). </a:t>
            </a:r>
          </a:p>
          <a:p>
            <a:pPr>
              <a:buNone/>
            </a:pPr>
            <a:r>
              <a:rPr lang="es-MX" b="1" dirty="0" smtClean="0"/>
              <a:t>Definición</a:t>
            </a:r>
            <a:r>
              <a:rPr lang="es-MX" dirty="0" smtClean="0"/>
              <a:t>.- La condicional es una proposición de la forma p      q donde p,q son dos proposiciones cualesquiera y se lee: si p entonces q; a p se le llama antecedente o prótasis, y a q se le llama consecuente o apódosis</a:t>
            </a:r>
            <a:r>
              <a:rPr lang="es-MX" b="1" dirty="0" smtClean="0"/>
              <a:t>. El valor de verdad de la condicional p      q es falso únicamente cuando p es “V” y q “F”simultáneamente, y verdadera en cualquier otro caso. Para que la condicional p      q sea verdadera, es suficiente que la consecuente q tenga valor de verdad V sin importar el valor de verdad del antecedente p.</a:t>
            </a:r>
          </a:p>
          <a:p>
            <a:pPr>
              <a:buNone/>
            </a:pPr>
            <a:r>
              <a:rPr lang="es-MX" dirty="0" smtClean="0"/>
              <a:t>Nota: </a:t>
            </a:r>
            <a:r>
              <a:rPr lang="es-MX" i="1" dirty="0" smtClean="0"/>
              <a:t>el operador condicional se conoce también como implicación, la punta de la flecha ilustra claramente cual es la proposición consecuente.</a:t>
            </a:r>
            <a:endParaRPr lang="es-MX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Condicional</a:t>
            </a:r>
            <a:br>
              <a:rPr lang="es-MX" dirty="0" smtClean="0"/>
            </a:br>
            <a:endParaRPr lang="es-MX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6429388" y="207167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2071670" y="271462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357818" y="464344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dirty="0" smtClean="0"/>
              <a:t>p          q  	p  q 	</a:t>
            </a:r>
          </a:p>
          <a:p>
            <a:pPr algn="ctr">
              <a:buNone/>
            </a:pPr>
            <a:r>
              <a:rPr lang="es-MX" dirty="0" smtClean="0"/>
              <a:t>V    	     V      	V 	</a:t>
            </a:r>
          </a:p>
          <a:p>
            <a:pPr algn="ctr">
              <a:buNone/>
            </a:pPr>
            <a:r>
              <a:rPr lang="es-MX" dirty="0" smtClean="0"/>
              <a:t>V 	      F 	F 	</a:t>
            </a:r>
          </a:p>
          <a:p>
            <a:pPr algn="ctr">
              <a:buNone/>
            </a:pPr>
            <a:r>
              <a:rPr lang="es-MX" dirty="0" smtClean="0"/>
              <a:t>F 	      V 	V 	</a:t>
            </a:r>
          </a:p>
          <a:p>
            <a:pPr algn="ctr">
              <a:buNone/>
            </a:pPr>
            <a:r>
              <a:rPr lang="es-MX" dirty="0" smtClean="0"/>
              <a:t>F 	      F 	V 	</a:t>
            </a:r>
          </a:p>
          <a:p>
            <a:pPr>
              <a:buNone/>
            </a:pPr>
            <a:r>
              <a:rPr lang="es-MX" dirty="0" smtClean="0"/>
              <a:t>Ejemplo</a:t>
            </a:r>
            <a:r>
              <a:rPr lang="es-MX" sz="2700" dirty="0" smtClean="0"/>
              <a:t>.- Así, la formalización de "Si llueve, entonces la tierra se moja", con p simbolizando "Llueve" y q, "La tierra se moja", será </a:t>
            </a:r>
            <a:r>
              <a:rPr lang="es-MX" sz="2700" b="1" dirty="0" smtClean="0"/>
              <a:t>p   q</a:t>
            </a:r>
            <a:r>
              <a:rPr lang="es-MX" sz="2700" dirty="0" smtClean="0"/>
              <a:t> .</a:t>
            </a:r>
          </a:p>
          <a:p>
            <a:pPr>
              <a:buNone/>
            </a:pPr>
            <a:r>
              <a:rPr lang="es-MX" sz="2500" dirty="0" smtClean="0"/>
              <a:t>A diferencia de las anteriores esta no es conmutativa ni asociativa </a:t>
            </a:r>
          </a:p>
          <a:p>
            <a:pPr>
              <a:buNone/>
            </a:pPr>
            <a:endParaRPr lang="es-MX" dirty="0" smtClean="0"/>
          </a:p>
          <a:p>
            <a:endParaRPr lang="es-MX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000232" y="400050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5715008" y="500042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Condicional </vt:lpstr>
      <vt:lpstr>Diapositiva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Condicional </dc:title>
  <dc:creator>ricardo</dc:creator>
  <cp:lastModifiedBy>ricardo</cp:lastModifiedBy>
  <cp:revision>1</cp:revision>
  <dcterms:created xsi:type="dcterms:W3CDTF">2012-03-20T23:48:24Z</dcterms:created>
  <dcterms:modified xsi:type="dcterms:W3CDTF">2012-03-20T23:49:16Z</dcterms:modified>
</cp:coreProperties>
</file>