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DD142-42EF-4913-BEE1-C95C85DBDE3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5ED1E-543A-41B5-A04E-9E2A5BC99BE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sz="3600" dirty="0"/>
              <a:t> </a:t>
            </a:r>
            <a:endParaRPr lang="es-MX" sz="3600" dirty="0" smtClean="0"/>
          </a:p>
          <a:p>
            <a:pPr>
              <a:buNone/>
            </a:pPr>
            <a:endParaRPr lang="es-MX" sz="3600" dirty="0"/>
          </a:p>
          <a:p>
            <a:pPr>
              <a:buNone/>
            </a:pPr>
            <a:r>
              <a:rPr lang="es-MX" sz="4300" dirty="0" smtClean="0"/>
              <a:t>    Los enunciados o proposiciones pueden ser </a:t>
            </a:r>
            <a:r>
              <a:rPr lang="es-MX" sz="4300" b="1" dirty="0" smtClean="0"/>
              <a:t>atómicos</a:t>
            </a:r>
            <a:r>
              <a:rPr lang="es-MX" sz="4300" dirty="0" smtClean="0"/>
              <a:t> o simples, los que no se pueden descomponer en otro.</a:t>
            </a:r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 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ricardo</dc:creator>
  <cp:lastModifiedBy>ricardo</cp:lastModifiedBy>
  <cp:revision>1</cp:revision>
  <dcterms:created xsi:type="dcterms:W3CDTF">2012-03-20T23:11:25Z</dcterms:created>
  <dcterms:modified xsi:type="dcterms:W3CDTF">2012-03-20T23:15:46Z</dcterms:modified>
</cp:coreProperties>
</file>