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6F275-B994-4009-A123-9B5FC1B3911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F6DC6-06B1-4CD8-8225-7A174DCB7D0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Si p y q son dos </a:t>
            </a:r>
            <a:r>
              <a:rPr lang="es-MX" dirty="0" err="1" smtClean="0"/>
              <a:t>propocisiones</a:t>
            </a:r>
            <a:r>
              <a:rPr lang="es-MX" dirty="0" smtClean="0"/>
              <a:t> cualesquiera la tabla de verdad para la </a:t>
            </a:r>
            <a:r>
              <a:rPr lang="es-MX" dirty="0" err="1" smtClean="0"/>
              <a:t>disyuncion</a:t>
            </a:r>
            <a:r>
              <a:rPr lang="es-MX" dirty="0" smtClean="0"/>
              <a:t>  p</a:t>
            </a:r>
            <a:r>
              <a:rPr lang="az-Cyrl-AZ" dirty="0" smtClean="0"/>
              <a:t> </a:t>
            </a:r>
            <a:r>
              <a:rPr lang="az-Cyrl-AZ" sz="3200" dirty="0" smtClean="0"/>
              <a:t>Ѵ</a:t>
            </a:r>
            <a:r>
              <a:rPr lang="es-MX" dirty="0" smtClean="0"/>
              <a:t>q(</a:t>
            </a:r>
            <a:r>
              <a:rPr lang="es-MX" dirty="0" err="1" smtClean="0"/>
              <a:t>p</a:t>
            </a:r>
            <a:r>
              <a:rPr lang="es-MX" sz="2000" dirty="0" err="1" smtClean="0"/>
              <a:t>y</a:t>
            </a:r>
            <a:r>
              <a:rPr lang="es-MX" sz="4000" dirty="0" err="1" smtClean="0"/>
              <a:t>q</a:t>
            </a:r>
            <a:r>
              <a:rPr lang="es-MX" dirty="0" smtClean="0"/>
              <a:t>) es:</a:t>
            </a:r>
            <a:br>
              <a:rPr lang="es-MX" dirty="0" smtClean="0"/>
            </a:br>
            <a:r>
              <a:rPr lang="es-MX" dirty="0" smtClean="0"/>
              <a:t>                        p        q       p</a:t>
            </a:r>
            <a:r>
              <a:rPr lang="az-Cyrl-AZ" dirty="0" smtClean="0"/>
              <a:t> </a:t>
            </a:r>
            <a:r>
              <a:rPr lang="az-Cyrl-AZ" sz="3600" dirty="0" smtClean="0"/>
              <a:t>Ѵ</a:t>
            </a:r>
            <a:r>
              <a:rPr lang="es-MX" dirty="0" smtClean="0"/>
              <a:t>q</a:t>
            </a:r>
            <a:br>
              <a:rPr lang="es-MX" dirty="0" smtClean="0"/>
            </a:br>
            <a:r>
              <a:rPr lang="es-MX" dirty="0" smtClean="0"/>
              <a:t>                        V         </a:t>
            </a:r>
            <a:r>
              <a:rPr lang="es-MX" dirty="0" err="1" smtClean="0"/>
              <a:t>V</a:t>
            </a:r>
            <a:r>
              <a:rPr lang="es-MX" dirty="0" smtClean="0"/>
              <a:t>         </a:t>
            </a:r>
            <a:r>
              <a:rPr lang="es-MX" dirty="0" err="1" smtClean="0"/>
              <a:t>V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                       </a:t>
            </a:r>
            <a:r>
              <a:rPr lang="es-MX" dirty="0" err="1" smtClean="0"/>
              <a:t>V</a:t>
            </a:r>
            <a:r>
              <a:rPr lang="es-MX" dirty="0" smtClean="0"/>
              <a:t>         F         V</a:t>
            </a:r>
            <a:br>
              <a:rPr lang="es-MX" dirty="0" smtClean="0"/>
            </a:br>
            <a:r>
              <a:rPr lang="es-MX" dirty="0" smtClean="0"/>
              <a:t>                        F         V         </a:t>
            </a:r>
            <a:r>
              <a:rPr lang="es-MX" dirty="0" err="1" smtClean="0"/>
              <a:t>V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                        F         </a:t>
            </a:r>
            <a:r>
              <a:rPr lang="es-MX" dirty="0" err="1" smtClean="0"/>
              <a:t>F</a:t>
            </a:r>
            <a:r>
              <a:rPr lang="es-MX" dirty="0" smtClean="0"/>
              <a:t>          </a:t>
            </a:r>
            <a:r>
              <a:rPr lang="es-MX" dirty="0" err="1" smtClean="0"/>
              <a:t>F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Si p y q son dos propocisiones cualesquiera la tabla de verdad para la disyuncion  p Ѵq(pyq) es:                         p        q       p Ѵq                         V         V         V                         V         F         V                         F         V         V                         F         F          F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p y q son dos propocisiones cualesquiera la tabla de verdad para la disyuncion  p Ѵq(pyq) es:                         p        q       p Ѵq                         V         V         V                         V         F         V                         F         V         V                         F         F          F </dc:title>
  <dc:creator>ricardo</dc:creator>
  <cp:lastModifiedBy>ricardo</cp:lastModifiedBy>
  <cp:revision>1</cp:revision>
  <dcterms:created xsi:type="dcterms:W3CDTF">2012-03-20T23:45:15Z</dcterms:created>
  <dcterms:modified xsi:type="dcterms:W3CDTF">2012-03-20T23:46:56Z</dcterms:modified>
</cp:coreProperties>
</file>