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Type="http://schemas.openxmlformats.org/officeDocument/2006/relationships/officeDocument" Id="rId1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c:Ignorable="mv" autoCompressPictures="0" mc:PreserveAttributes="mv:*" saveSubsetFonts="1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y="9144000" cx="6858000"/>
  <p:defaultTextStyle>
    <a:defPPr marR="0" algn="l" rtl="0">
      <a:lnSpc>
        <a:spcPct val="100.00%"/>
      </a:lnSpc>
      <a:spcBef>
        <a:spcPts val="0"/>
      </a:spcBef>
      <a:spcAft>
        <a:spcPts val="0"/>
      </a:spcAft>
    </a:defPPr>
    <a:lvl1pPr marR="0" algn="l" rtl="0">
      <a:lnSpc>
        <a:spcPct val="100.00%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.00%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.00%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.00%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.00%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.00%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.00%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.00%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.00%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ype="http://schemas.openxmlformats.org/officeDocument/2006/relationships/slide" Id="rId19" Target="slides/slide13.xml"/><Relationship Type="http://schemas.openxmlformats.org/officeDocument/2006/relationships/slide" Id="rId18" Target="slides/slide12.xml"/><Relationship Type="http://schemas.openxmlformats.org/officeDocument/2006/relationships/slide" Id="rId17" Target="slides/slide11.xml"/><Relationship Type="http://schemas.openxmlformats.org/officeDocument/2006/relationships/slide" Id="rId16" Target="slides/slide10.xml"/><Relationship Type="http://schemas.openxmlformats.org/officeDocument/2006/relationships/slide" Id="rId15" Target="slides/slide9.xml"/><Relationship Type="http://schemas.openxmlformats.org/officeDocument/2006/relationships/slide" Id="rId14" Target="slides/slide8.xml"/><Relationship Type="http://schemas.openxmlformats.org/officeDocument/2006/relationships/slide" Id="rId12" Target="slides/slide6.xml"/><Relationship Type="http://schemas.openxmlformats.org/officeDocument/2006/relationships/presProps" Id="rId2" Target="presProps.xml"/><Relationship Type="http://schemas.openxmlformats.org/officeDocument/2006/relationships/slide" Id="rId13" Target="slides/slide7.xml"/><Relationship Type="http://schemas.openxmlformats.org/officeDocument/2006/relationships/theme" Id="rId1" Target="theme/theme4.xml"/><Relationship Type="http://schemas.openxmlformats.org/officeDocument/2006/relationships/slide" Id="rId10" Target="slides/slide4.xml"/><Relationship Type="http://schemas.openxmlformats.org/officeDocument/2006/relationships/slideMaster" Id="rId4" Target="slideMasters/slideMaster1.xml"/><Relationship Type="http://schemas.openxmlformats.org/officeDocument/2006/relationships/slide" Id="rId11" Target="slides/slide5.xml"/><Relationship Type="http://schemas.openxmlformats.org/officeDocument/2006/relationships/tableStyles" Id="rId3" Target="tableStyles.xml"/><Relationship Type="http://schemas.openxmlformats.org/officeDocument/2006/relationships/slide" Id="rId9" Target="slides/slide3.xml"/><Relationship Type="http://schemas.openxmlformats.org/officeDocument/2006/relationships/notesMaster" Id="rId6" Target="notesMasters/notesMaster1.xml"/><Relationship Type="http://schemas.openxmlformats.org/officeDocument/2006/relationships/slideMaster" Id="rId5" Target="slideMasters/slideMaster2.xml"/><Relationship Type="http://schemas.openxmlformats.org/officeDocument/2006/relationships/slide" Id="rId8" Target="slides/slide2.xml"/><Relationship Type="http://schemas.openxmlformats.org/officeDocument/2006/relationships/slide" Id="rId7" Target="slides/slide1.xml"/></Relationships>
</file>

<file path=ppt/notesMasters/_rels/notesMaster1.xml.rels><?xml version="1.0" encoding="UTF-8" standalone="yes"?><Relationships xmlns="http://schemas.openxmlformats.org/package/2006/relationships"><Relationship Type="http://schemas.openxmlformats.org/officeDocument/2006/relationships/theme" Id="rId1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hape 2" id="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name="Shape 3" id="3"/>
          <p:cNvSpPr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bIns="91425" tIns="91425" anchor="t" lIns="91425" rIns="91425">
            <a:spAutoFit/>
          </a:bodyPr>
          <a:lstStyle/>
          <a:p>
            <a:pPr indent="-317500" lvl="1" marL="914400">
              <a:buClr>
                <a:srgbClr val="000000"/>
              </a:buClr>
              <a:buSzPct val="127272"/>
              <a:buFont typeface="Courier New"/>
              <a:buChar char="o"/>
            </a:pPr>
            <a:r>
              <a:rPr sz="1100"/>
              <a:t>
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 accent6="accent6" tx2="lt2" accent5="accent5" bg2="dk2" tx1="dk1" accent4="accent4" bg1="lt1" accent3="accent3" accent2="accent2" accent1="accent1" folHlink="folHlink" hlink="hlink"/>
</p:notesMaster>
</file>

<file path=ppt/notesSlides/_rels/notesSlide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9" id="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0" id="110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11" id="111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lg" type="none" w="lg"/>
            <a:tailEnd len="lg" type="none" w="lg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5" id="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6" id="166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67" id="167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lg" type="none" w="lg"/>
            <a:tailEnd len="lg" type="none" w="lg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1" id="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2" id="172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73" id="173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lg" type="none" w="lg"/>
            <a:tailEnd len="lg" type="none" w="lg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7" id="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8" id="178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79" id="179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lg" type="none" w="lg"/>
            <a:tailEnd len="lg" type="none" w="lg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83" id="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4" id="184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85" id="185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lg" type="none" w="lg"/>
            <a:tailEnd len="lg" type="none" w="lg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5" id="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6" id="116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17" id="117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lg" type="none" w="lg"/>
            <a:tailEnd len="lg" type="none" w="lg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1" id="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2" id="122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23" id="123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lg" type="none" w="lg"/>
            <a:tailEnd len="lg" type="none" w="lg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8" id="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9" id="129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30" id="130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lg" type="none" w="lg"/>
            <a:tailEnd len="lg" type="none" w="lg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4" id="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5" id="135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36" id="136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lg" type="none" w="lg"/>
            <a:tailEnd len="lg" type="none" w="lg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0" id="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1" id="141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42" id="142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lg" type="none" w="lg"/>
            <a:tailEnd len="lg" type="none" w="lg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6" id="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7" id="147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48" id="148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lg" type="none" w="lg"/>
            <a:tailEnd len="lg" type="none" w="lg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2" id="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3" id="153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4" id="154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lg" type="none" w="lg"/>
            <a:tailEnd len="lg" type="none" w="lg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9" id="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0" id="160"/>
          <p:cNvSpPr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61" id="161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len="lg" type="none" w="lg"/>
            <a:tailEnd len="lg" type="none" w="lg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Type="http://schemas.openxmlformats.org/officeDocument/2006/relationships/image" Id="rId2" Target="../media/image00.png"/><Relationship Type="http://schemas.openxmlformats.org/officeDocument/2006/relationships/slideMaster" Id="rId1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Type="http://schemas.openxmlformats.org/officeDocument/2006/relationships/image" Id="rId2" Target="../media/image00.png"/><Relationship Type="http://schemas.openxmlformats.org/officeDocument/2006/relationships/slideMaster" Id="rId1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Type="http://schemas.openxmlformats.org/officeDocument/2006/relationships/image" Id="rId2" Target="../media/image00.png"/><Relationship Type="http://schemas.openxmlformats.org/officeDocument/2006/relationships/slideMaster" Id="rId1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Type="http://schemas.openxmlformats.org/officeDocument/2006/relationships/image" Id="rId2" Target="../media/image00.png"/><Relationship Type="http://schemas.openxmlformats.org/officeDocument/2006/relationships/slideMaster" Id="rId1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Type="http://schemas.openxmlformats.org/officeDocument/2006/relationships/image" Id="rId2" Target="../media/image00.png"/><Relationship Type="http://schemas.openxmlformats.org/officeDocument/2006/relationships/slideMaster" Id="rId1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Type="http://schemas.openxmlformats.org/officeDocument/2006/relationships/image" Id="rId2" Target="../media/image00.png"/><Relationship Type="http://schemas.openxmlformats.org/officeDocument/2006/relationships/slideMaster" Id="rId1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7" id="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" id="8"/>
          <p:cNvSpPr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9" id="9"/>
          <p:cNvSpPr/>
          <p:nvPr>
            <p:ph type="subTitle" idx="1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ctr" marL="0" rt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Obj">
    <p:spTree>
      <p:nvGrpSpPr>
        <p:cNvPr name="Shape 51" id="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2" id="52"/>
          <p:cNvSpPr/>
          <p:nvPr>
            <p:ph type="body" idx="1"/>
          </p:nvPr>
        </p:nvSpPr>
        <p:spPr>
          <a:xfrm>
            <a:off y="2438400" x="1371600"/>
            <a:ext cy="3124199" cx="31241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96850" algn="l" marL="0" rt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baseline="0" sz="1800">
                <a:solidFill>
                  <a:schemeClr val="dk1"/>
                </a:solidFill>
              </a:defRPr>
            </a:lvl1pPr>
            <a:lvl2pPr indent="-174625" algn="l" marL="742950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baseline="0" sz="1600">
                <a:solidFill>
                  <a:schemeClr val="dk1"/>
                </a:solidFill>
              </a:defRPr>
            </a:lvl2pPr>
            <a:lvl3pPr indent="-174625" algn="l" marL="11430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3pPr>
            <a:lvl4pPr indent="-174625" algn="l" marL="16002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4pPr>
            <a:lvl5pPr indent="-174625" algn="l" marL="20574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5pPr>
            <a:lvl6pPr indent="-174625" algn="l" marL="25146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indent="-184150" algn="l" marL="29718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7pPr>
            <a:lvl8pPr indent="-184150" algn="l" marL="34290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baseline="0" sz="1200">
                <a:solidFill>
                  <a:schemeClr val="dk1"/>
                </a:solidFill>
              </a:defRPr>
            </a:lvl8pPr>
            <a:lvl9pPr indent="-184150" algn="l" marL="38862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name="Shape 53" id="53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baseline="0" sz="3600" cap="small">
                <a:solidFill>
                  <a:schemeClr val="dk1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name="Shape 54" id="54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55" id="55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56" id="56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57" id="57"/>
          <p:cNvSpPr/>
          <p:nvPr>
            <p:ph type="body" idx="2"/>
          </p:nvPr>
        </p:nvSpPr>
        <p:spPr>
          <a:xfrm>
            <a:off y="2438400" x="4648200"/>
            <a:ext cy="3124199" cx="31241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96850" algn="l" marL="0" rt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baseline="0" sz="1800">
                <a:solidFill>
                  <a:schemeClr val="dk1"/>
                </a:solidFill>
              </a:defRPr>
            </a:lvl1pPr>
            <a:lvl2pPr indent="-174625" algn="l" marL="742950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baseline="0" sz="1600">
                <a:solidFill>
                  <a:schemeClr val="dk1"/>
                </a:solidFill>
              </a:defRPr>
            </a:lvl2pPr>
            <a:lvl3pPr indent="-174625" algn="l" marL="11430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3pPr>
            <a:lvl4pPr indent="-174625" algn="l" marL="16002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4pPr>
            <a:lvl5pPr indent="-174625" algn="l" marL="20574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5pPr>
            <a:lvl6pPr indent="-174625" algn="l" marL="25146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indent="-184150" algn="l" marL="29718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7pPr>
            <a:lvl8pPr indent="-184150" algn="l" marL="34290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baseline="0" sz="1200">
                <a:solidFill>
                  <a:schemeClr val="dk1"/>
                </a:solidFill>
              </a:defRPr>
            </a:lvl8pPr>
            <a:lvl9pPr indent="-184150" algn="l" marL="38862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name="Shape 58" id="58"/>
          <p:cNvSpPr/>
          <p:nvPr/>
        </p:nvSpPr>
        <p:spPr>
          <a:xfrm>
            <a:off y="1618487" x="0"/>
            <a:ext cy="932687" cx="91439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TxTwoObj">
    <p:spTree>
      <p:nvGrpSpPr>
        <p:cNvPr name="Shape 59" id="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0" id="60"/>
          <p:cNvSpPr/>
          <p:nvPr/>
        </p:nvSpPr>
        <p:spPr>
          <a:xfrm>
            <a:off y="1618487" x="0"/>
            <a:ext cy="932687" cx="91439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name="Shape 61" id="61"/>
          <p:cNvSpPr/>
          <p:nvPr>
            <p:ph type="body" idx="1"/>
          </p:nvPr>
        </p:nvSpPr>
        <p:spPr>
          <a:xfrm>
            <a:off y="2819400" x="1371600"/>
            <a:ext cy="2743199" cx="31241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96850" algn="l" marL="0" rt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baseline="0" sz="1800">
                <a:solidFill>
                  <a:schemeClr val="dk1"/>
                </a:solidFill>
              </a:defRPr>
            </a:lvl1pPr>
            <a:lvl2pPr indent="-174625" algn="l" marL="742950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baseline="0" sz="1600">
                <a:solidFill>
                  <a:schemeClr val="dk1"/>
                </a:solidFill>
              </a:defRPr>
            </a:lvl2pPr>
            <a:lvl3pPr indent="-174625" algn="l" marL="11430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3pPr>
            <a:lvl4pPr indent="-174625" algn="l" marL="16002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4pPr>
            <a:lvl5pPr indent="-174625" algn="l" marL="20574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5pPr>
            <a:lvl6pPr indent="-174625" algn="l" marL="25146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indent="-184150" algn="l" marL="29718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7pPr>
            <a:lvl8pPr indent="-184150" algn="l" marL="34290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baseline="0" sz="1200">
                <a:solidFill>
                  <a:schemeClr val="dk1"/>
                </a:solidFill>
              </a:defRPr>
            </a:lvl8pPr>
            <a:lvl9pPr indent="-184150" algn="l" marL="38862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name="Shape 62" id="62"/>
          <p:cNvSpPr/>
          <p:nvPr>
            <p:ph type="body" idx="2"/>
          </p:nvPr>
        </p:nvSpPr>
        <p:spPr>
          <a:xfrm>
            <a:off y="2819400" x="4648200"/>
            <a:ext cy="2743199" cx="31241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96850" algn="l" marL="0" rt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baseline="0" sz="1800">
                <a:solidFill>
                  <a:schemeClr val="dk1"/>
                </a:solidFill>
              </a:defRPr>
            </a:lvl1pPr>
            <a:lvl2pPr indent="-174625" algn="l" marL="742950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baseline="0" sz="1600">
                <a:solidFill>
                  <a:schemeClr val="dk1"/>
                </a:solidFill>
              </a:defRPr>
            </a:lvl2pPr>
            <a:lvl3pPr indent="-174625" algn="l" marL="11430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3pPr>
            <a:lvl4pPr indent="-174625" algn="l" marL="16002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4pPr>
            <a:lvl5pPr indent="-174625" algn="l" marL="20574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5pPr>
            <a:lvl6pPr indent="-174625" algn="l" marL="25146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indent="-184150" algn="l" marL="29718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7pPr>
            <a:lvl8pPr indent="-184150" algn="l" marL="34290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baseline="0" sz="1200">
                <a:solidFill>
                  <a:schemeClr val="dk1"/>
                </a:solidFill>
              </a:defRPr>
            </a:lvl8pPr>
            <a:lvl9pPr indent="-184150" algn="l" marL="38862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name="Shape 63" id="63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name="Shape 64" id="64"/>
          <p:cNvSpPr/>
          <p:nvPr>
            <p:ph type="body" idx="3"/>
          </p:nvPr>
        </p:nvSpPr>
        <p:spPr>
          <a:xfrm>
            <a:off y="2362200" x="1371600"/>
            <a:ext cy="451337" cx="312578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0" algn="ctr" marL="0" rtl="0">
              <a:buNone/>
              <a:defRPr baseline="0" sz="1800" b="1"/>
            </a:lvl1pPr>
            <a:lvl2pPr indent="0" marL="457200" rtl="0">
              <a:buNone/>
              <a:defRPr sz="2000" b="1"/>
            </a:lvl2pPr>
            <a:lvl3pPr indent="0" marL="914400" rtl="0">
              <a:buNone/>
              <a:defRPr sz="1800" b="1"/>
            </a:lvl3pPr>
            <a:lvl4pPr indent="0" marL="1371600" rtl="0">
              <a:buNone/>
              <a:defRPr sz="1600" b="1"/>
            </a:lvl4pPr>
            <a:lvl5pPr indent="0" marL="1828800" rtl="0">
              <a:buNone/>
              <a:defRPr sz="1600" b="1"/>
            </a:lvl5pPr>
            <a:lvl6pPr indent="0" marL="2286000" rtl="0">
              <a:buNone/>
              <a:defRPr sz="1600" b="1"/>
            </a:lvl6pPr>
            <a:lvl7pPr indent="0" marL="2743200" rtl="0">
              <a:buNone/>
              <a:defRPr sz="1600" b="1"/>
            </a:lvl7pPr>
            <a:lvl8pPr indent="0" marL="3200400" rtl="0">
              <a:buNone/>
              <a:defRPr sz="1600" b="1"/>
            </a:lvl8pPr>
            <a:lvl9pPr indent="0" marL="3657600" rtl="0">
              <a:buNone/>
              <a:defRPr sz="1600" b="1"/>
            </a:lvl9pPr>
          </a:lstStyle>
          <a:p/>
        </p:txBody>
      </p:sp>
      <p:sp>
        <p:nvSpPr>
          <p:cNvPr name="Shape 65" id="65"/>
          <p:cNvSpPr/>
          <p:nvPr>
            <p:ph type="body" idx="4"/>
          </p:nvPr>
        </p:nvSpPr>
        <p:spPr>
          <a:xfrm>
            <a:off y="2359151" x="4645025"/>
            <a:ext cy="448055" cx="3127374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0" algn="ctr" marL="0" rtl="0">
              <a:buNone/>
              <a:defRPr baseline="0" sz="1800" b="1"/>
            </a:lvl1pPr>
            <a:lvl2pPr indent="0" marL="457200" rtl="0">
              <a:buNone/>
              <a:defRPr sz="2000" b="1"/>
            </a:lvl2pPr>
            <a:lvl3pPr indent="0" marL="914400" rtl="0">
              <a:buNone/>
              <a:defRPr sz="1800" b="1"/>
            </a:lvl3pPr>
            <a:lvl4pPr indent="0" marL="1371600" rtl="0">
              <a:buNone/>
              <a:defRPr sz="1600" b="1"/>
            </a:lvl4pPr>
            <a:lvl5pPr indent="0" marL="1828800" rtl="0">
              <a:buNone/>
              <a:defRPr sz="1600" b="1"/>
            </a:lvl5pPr>
            <a:lvl6pPr indent="0" marL="2286000" rtl="0">
              <a:buNone/>
              <a:defRPr sz="1600" b="1"/>
            </a:lvl6pPr>
            <a:lvl7pPr indent="0" marL="2743200" rtl="0">
              <a:buNone/>
              <a:defRPr sz="1600" b="1"/>
            </a:lvl7pPr>
            <a:lvl8pPr indent="0" marL="3200400" rtl="0">
              <a:buNone/>
              <a:defRPr sz="1600" b="1"/>
            </a:lvl8pPr>
            <a:lvl9pPr indent="0" marL="3657600" rtl="0">
              <a:buNone/>
              <a:defRPr sz="1600" b="1"/>
            </a:lvl9pPr>
          </a:lstStyle>
          <a:p/>
        </p:txBody>
      </p:sp>
      <p:sp>
        <p:nvSpPr>
          <p:cNvPr name="Shape 66" id="66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67" id="67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68" id="68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69" id="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0" id="70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baseline="0" sz="3600" cap="small">
                <a:solidFill>
                  <a:schemeClr val="dk1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name="Shape 71" id="71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72" id="72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73" id="73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74" id="74"/>
          <p:cNvSpPr/>
          <p:nvPr/>
        </p:nvSpPr>
        <p:spPr>
          <a:xfrm>
            <a:off y="1618487" x="0"/>
            <a:ext cy="932687" cx="91439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75" id="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6" id="76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77" id="77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78" id="78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Tx">
    <p:spTree>
      <p:nvGrpSpPr>
        <p:cNvPr name="Shape 79" id="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0" id="80"/>
          <p:cNvSpPr/>
          <p:nvPr>
            <p:ph type="title"/>
          </p:nvPr>
        </p:nvSpPr>
        <p:spPr>
          <a:xfrm>
            <a:off y="1676400" x="4953001"/>
            <a:ext cy="599440" cx="28193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ctr" rtl="0">
              <a:defRPr baseline="0" sz="17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name="Shape 81" id="81"/>
          <p:cNvSpPr/>
          <p:nvPr>
            <p:ph type="body" idx="1"/>
          </p:nvPr>
        </p:nvSpPr>
        <p:spPr>
          <a:xfrm>
            <a:off y="2275840" x="4953001"/>
            <a:ext cy="2905760" cx="28193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0" algn="ctr" marL="0" rtl="0">
              <a:buNone/>
              <a:defRPr sz="1400"/>
            </a:lvl1pPr>
            <a:lvl2pPr indent="0" marL="457200" rtl="0">
              <a:buNone/>
              <a:defRPr sz="1200"/>
            </a:lvl2pPr>
            <a:lvl3pPr indent="0" marL="914400" rtl="0">
              <a:buNone/>
              <a:defRPr sz="1000"/>
            </a:lvl3pPr>
            <a:lvl4pPr indent="0" marL="1371600" rtl="0">
              <a:buNone/>
              <a:defRPr sz="900"/>
            </a:lvl4pPr>
            <a:lvl5pPr indent="0" marL="1828800" rtl="0">
              <a:buNone/>
              <a:defRPr sz="900"/>
            </a:lvl5pPr>
            <a:lvl6pPr indent="0" marL="2286000" rtl="0">
              <a:buNone/>
              <a:defRPr sz="900"/>
            </a:lvl6pPr>
            <a:lvl7pPr indent="0" marL="2743200" rtl="0">
              <a:buNone/>
              <a:defRPr sz="900"/>
            </a:lvl7pPr>
            <a:lvl8pPr indent="0" marL="3200400" rtl="0">
              <a:buNone/>
              <a:defRPr sz="900"/>
            </a:lvl8pPr>
            <a:lvl9pPr indent="0" marL="3657600" rtl="0">
              <a:buNone/>
              <a:defRPr sz="900"/>
            </a:lvl9pPr>
          </a:lstStyle>
          <a:p/>
        </p:txBody>
      </p:sp>
      <p:sp>
        <p:nvSpPr>
          <p:cNvPr name="Shape 82" id="82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83" id="83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84" id="84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85" id="85"/>
          <p:cNvSpPr/>
          <p:nvPr>
            <p:ph type="body" idx="2"/>
          </p:nvPr>
        </p:nvSpPr>
        <p:spPr>
          <a:xfrm>
            <a:off y="1676400" x="1371600"/>
            <a:ext cy="3505200" cx="3276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96850" algn="l" marL="0" rt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baseline="0" sz="1800">
                <a:solidFill>
                  <a:schemeClr val="dk1"/>
                </a:solidFill>
              </a:defRPr>
            </a:lvl1pPr>
            <a:lvl2pPr indent="-174625" algn="l" marL="742950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baseline="0" sz="1600">
                <a:solidFill>
                  <a:schemeClr val="dk1"/>
                </a:solidFill>
              </a:defRPr>
            </a:lvl2pPr>
            <a:lvl3pPr indent="-174625" algn="l" marL="11430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3pPr>
            <a:lvl4pPr indent="-174625" algn="l" marL="16002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4pPr>
            <a:lvl5pPr indent="-174625" algn="l" marL="20574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5pPr>
            <a:lvl6pPr indent="-174625" algn="l" marL="25146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indent="-184150" algn="l" marL="29718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7pPr>
            <a:lvl8pPr indent="-184150" algn="l" marL="34290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baseline="0" sz="1200">
                <a:solidFill>
                  <a:schemeClr val="dk1"/>
                </a:solidFill>
              </a:defRPr>
            </a:lvl8pPr>
            <a:lvl9pPr indent="-184150" algn="l" marL="38862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x">
    <p:spTree>
      <p:nvGrpSpPr>
        <p:cNvPr name="Shape 86" id="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7" id="87"/>
          <p:cNvSpPr/>
          <p:nvPr/>
        </p:nvSpPr>
        <p:spPr>
          <a:xfrm>
            <a:off y="1847088" x="1463040"/>
            <a:ext cy="3090671" cx="3090671"/>
          </a:xfrm>
          <a:prstGeom prst="plaque">
            <a:avLst>
              <a:gd name="adj" fmla="val 8438"/>
            </a:avLst>
          </a:prstGeom>
          <a:noFill/>
          <a:ln w="9525" cap="flat">
            <a:solidFill>
              <a:schemeClr val="dk2">
                <a:alpha val="16862"/>
              </a:schemeClr>
            </a:solidFill>
            <a:prstDash val="solid"/>
            <a:miter/>
            <a:headEnd len="lg" type="none" w="lg"/>
            <a:tailEnd len="lg" type="none" w="lg"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sp>
        <p:nvSpPr>
          <p:cNvPr name="Shape 88" id="88"/>
          <p:cNvSpPr/>
          <p:nvPr>
            <p:ph type="title"/>
          </p:nvPr>
        </p:nvSpPr>
        <p:spPr>
          <a:xfrm>
            <a:off y="1676400" x="4953000"/>
            <a:ext cy="599440" cx="2819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ctr" rtl="0">
              <a:defRPr baseline="0" sz="17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name="Shape 89" id="89"/>
          <p:cNvSpPr/>
          <p:nvPr>
            <p:ph type="pic" idx="2"/>
          </p:nvPr>
        </p:nvSpPr>
        <p:spPr>
          <a:xfrm>
            <a:off y="1905000" x="1524000"/>
            <a:ext cy="2971799" cx="2971799"/>
          </a:xfrm>
          <a:prstGeom prst="plaque">
            <a:avLst>
              <a:gd name="adj" fmla="val 8341"/>
            </a:avLst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buClr>
                <a:schemeClr val="dk2"/>
              </a:buClr>
              <a:buFont typeface="Arial"/>
              <a:buNone/>
              <a:defRPr i="0" baseline="0" strike="noStrike" sz="18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buClr>
                <a:schemeClr val="dk1"/>
              </a:buClr>
              <a:buFont typeface="Arial"/>
              <a:buNone/>
              <a:defRPr i="0" baseline="0" strike="noStrike" sz="2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buClr>
                <a:schemeClr val="dk1"/>
              </a:buClr>
              <a:buFont typeface="Arial"/>
              <a:buNone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buClr>
                <a:schemeClr val="dk1"/>
              </a:buClr>
              <a:buFont typeface="Arial"/>
              <a:buNone/>
              <a:defRPr i="0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buClr>
                <a:schemeClr val="dk1"/>
              </a:buClr>
              <a:buFont typeface="Arial"/>
              <a:buNone/>
              <a:defRPr i="0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buClr>
                <a:schemeClr val="dk1"/>
              </a:buClr>
              <a:buFont typeface="Arial"/>
              <a:buNone/>
              <a:defRPr i="0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buClr>
                <a:schemeClr val="dk1"/>
              </a:buClr>
              <a:buFont typeface="Arial"/>
              <a:buNone/>
              <a:defRPr i="0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buClr>
                <a:schemeClr val="dk1"/>
              </a:buClr>
              <a:buFont typeface="Arial"/>
              <a:buNone/>
              <a:defRPr i="0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buClr>
                <a:schemeClr val="dk1"/>
              </a:buClr>
              <a:buFont typeface="Arial"/>
              <a:buNone/>
              <a:defRPr i="0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90" id="90"/>
          <p:cNvSpPr/>
          <p:nvPr>
            <p:ph type="body" idx="1"/>
          </p:nvPr>
        </p:nvSpPr>
        <p:spPr>
          <a:xfrm>
            <a:off y="2276856" x="4953000"/>
            <a:ext cy="2875279" cx="2819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0" algn="ctr" marL="0" rtl="0">
              <a:buNone/>
              <a:defRPr sz="1400"/>
            </a:lvl1pPr>
            <a:lvl2pPr indent="0" marL="457200" rtl="0">
              <a:buNone/>
              <a:defRPr sz="1200"/>
            </a:lvl2pPr>
            <a:lvl3pPr indent="0" marL="914400" rtl="0">
              <a:buNone/>
              <a:defRPr sz="1000"/>
            </a:lvl3pPr>
            <a:lvl4pPr indent="0" marL="1371600" rtl="0">
              <a:buNone/>
              <a:defRPr sz="900"/>
            </a:lvl4pPr>
            <a:lvl5pPr indent="0" marL="1828800" rtl="0">
              <a:buNone/>
              <a:defRPr sz="900"/>
            </a:lvl5pPr>
            <a:lvl6pPr indent="0" marL="2286000" rtl="0">
              <a:buNone/>
              <a:defRPr sz="900"/>
            </a:lvl6pPr>
            <a:lvl7pPr indent="0" marL="2743200" rtl="0">
              <a:buNone/>
              <a:defRPr sz="900"/>
            </a:lvl7pPr>
            <a:lvl8pPr indent="0" marL="3200400" rtl="0">
              <a:buNone/>
              <a:defRPr sz="900"/>
            </a:lvl8pPr>
            <a:lvl9pPr indent="0" marL="3657600" rtl="0">
              <a:buNone/>
              <a:defRPr sz="900"/>
            </a:lvl9pPr>
          </a:lstStyle>
          <a:p/>
        </p:txBody>
      </p:sp>
      <p:sp>
        <p:nvSpPr>
          <p:cNvPr name="Shape 91" id="91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92" id="92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93" id="93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Tx">
    <p:spTree>
      <p:nvGrpSpPr>
        <p:cNvPr name="Shape 94" id="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5" id="95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baseline="0" sz="3600" cap="small">
                <a:solidFill>
                  <a:schemeClr val="dk1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name="Shape 96" id="96"/>
          <p:cNvSpPr/>
          <p:nvPr>
            <p:ph type="body" idx="1"/>
          </p:nvPr>
        </p:nvSpPr>
        <p:spPr>
          <a:xfrm>
            <a:off y="2057400" x="1371600"/>
            <a:ext cy="3429001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96850" algn="l" marL="0" rt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baseline="0" sz="1800">
                <a:solidFill>
                  <a:schemeClr val="dk1"/>
                </a:solidFill>
              </a:defRPr>
            </a:lvl1pPr>
            <a:lvl2pPr indent="-174625" algn="l" marL="742950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baseline="0" sz="1600">
                <a:solidFill>
                  <a:schemeClr val="dk1"/>
                </a:solidFill>
              </a:defRPr>
            </a:lvl2pPr>
            <a:lvl3pPr indent="-174625" algn="l" marL="11430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3pPr>
            <a:lvl4pPr indent="-174625" algn="l" marL="16002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4pPr>
            <a:lvl5pPr indent="-174625" algn="l" marL="20574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5pPr>
            <a:lvl6pPr indent="-174625" algn="l" marL="25146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indent="-184150" algn="l" marL="29718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7pPr>
            <a:lvl8pPr indent="-184150" algn="l" marL="34290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baseline="0" sz="1200">
                <a:solidFill>
                  <a:schemeClr val="dk1"/>
                </a:solidFill>
              </a:defRPr>
            </a:lvl8pPr>
            <a:lvl9pPr indent="-184150" algn="l" marL="38862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name="Shape 97" id="97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98" id="98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99" id="99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TitleAndTx">
    <p:spTree>
      <p:nvGrpSpPr>
        <p:cNvPr name="Shape 100" id="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1" id="101"/>
          <p:cNvSpPr/>
          <p:nvPr>
            <p:ph type="title"/>
          </p:nvPr>
        </p:nvSpPr>
        <p:spPr>
          <a:xfrm>
            <a:off y="1209041" x="6629400"/>
            <a:ext cy="4317999" cx="1295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baseline="0" sz="3600" cap="small">
                <a:solidFill>
                  <a:schemeClr val="dk1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name="Shape 102" id="102"/>
          <p:cNvSpPr/>
          <p:nvPr>
            <p:ph type="body" idx="1"/>
          </p:nvPr>
        </p:nvSpPr>
        <p:spPr>
          <a:xfrm>
            <a:off y="1219199" x="1295400"/>
            <a:ext cy="4267201" cx="5181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96850" algn="l" marL="0" rt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baseline="0" sz="1800">
                <a:solidFill>
                  <a:schemeClr val="dk1"/>
                </a:solidFill>
              </a:defRPr>
            </a:lvl1pPr>
            <a:lvl2pPr indent="-174625" algn="l" marL="742950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baseline="0" sz="1600">
                <a:solidFill>
                  <a:schemeClr val="dk1"/>
                </a:solidFill>
              </a:defRPr>
            </a:lvl2pPr>
            <a:lvl3pPr indent="-174625" algn="l" marL="11430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3pPr>
            <a:lvl4pPr indent="-174625" algn="l" marL="16002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4pPr>
            <a:lvl5pPr indent="-174625" algn="l" marL="20574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5pPr>
            <a:lvl6pPr indent="-174625" algn="l" marL="25146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indent="-184150" algn="l" marL="29718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7pPr>
            <a:lvl8pPr indent="-184150" algn="l" marL="34290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baseline="0" sz="1200">
                <a:solidFill>
                  <a:schemeClr val="dk1"/>
                </a:solidFill>
              </a:defRPr>
            </a:lvl8pPr>
            <a:lvl9pPr indent="-184150" algn="l" marL="38862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name="Shape 103" id="103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04" id="104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05" id="105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10" id="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" id="11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2" id="12"/>
          <p:cNvSpPr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indent="-285750" marL="742950" rtl="0">
              <a:defRPr/>
            </a:lvl2pPr>
            <a:lvl3pPr indent="-228600" marL="1143000" rtl="0">
              <a:defRPr/>
            </a:lvl3pPr>
            <a:lvl4pPr indent="-228600" marL="16002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13" id="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" id="14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5" id="15"/>
          <p:cNvSpPr/>
          <p:nvPr>
            <p:ph type="body" idx="1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16" id="16"/>
          <p:cNvSpPr/>
          <p:nvPr>
            <p:ph type="body" idx="2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17" id="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" id="18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19" id="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" id="20"/>
          <p:cNvSpPr/>
          <p:nvPr>
            <p:ph type="body" idx="1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indent="-285750" algn="ctr" marL="285750" rtl="0">
              <a:lnSpc>
                <a:spcPct val="100.00%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21" id="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29" id="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0" id="30"/>
          <p:cNvSpPr/>
          <p:nvPr>
            <p:ph type="ctrTitle"/>
          </p:nvPr>
        </p:nvSpPr>
        <p:spPr>
          <a:xfrm>
            <a:off y="1859280" x="1371600"/>
            <a:ext cy="1295400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0" marR="0" algn="ctr" marL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i="0" baseline="0" strike="noStrike" sz="360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2pPr>
            <a:lvl3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3pPr>
            <a:lvl4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4pPr>
            <a:lvl5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5pPr>
            <a:lvl6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6pPr>
            <a:lvl7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7pPr>
            <a:lvl8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8pPr>
            <a:lvl9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name="Shape 31" id="31"/>
          <p:cNvSpPr/>
          <p:nvPr/>
        </p:nvSpPr>
        <p:spPr>
          <a:xfrm>
            <a:off y="2801111" x="0"/>
            <a:ext cy="932687" cx="91439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name="Shape 32" id="32"/>
          <p:cNvSpPr/>
          <p:nvPr>
            <p:ph type="subTitle" idx="1"/>
          </p:nvPr>
        </p:nvSpPr>
        <p:spPr>
          <a:xfrm>
            <a:off y="3429000" x="1371600"/>
            <a:ext cy="762000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0" marR="0" algn="ctr" marL="0" rtl="0">
              <a:lnSpc>
                <a:spcPct val="150.00%"/>
              </a:lnSpc>
              <a:spcBef>
                <a:spcPts val="400"/>
              </a:spcBef>
              <a:buClr>
                <a:srgbClr val="595959"/>
              </a:buClr>
              <a:buFont typeface="Arial"/>
              <a:buNone/>
              <a:defRPr i="1" baseline="0" strike="noStrike" sz="2000" b="0" cap="none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ctr" marL="457200" rtl="0">
              <a:spcBef>
                <a:spcPts val="320"/>
              </a:spcBef>
              <a:buClr>
                <a:srgbClr val="3F3F3F"/>
              </a:buClr>
              <a:buFont typeface="Arial"/>
              <a:buNone/>
              <a:defRPr i="0" baseline="0" strike="noStrike" sz="1600" b="0" cap="none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ctr" marL="914400" rtl="0">
              <a:spcBef>
                <a:spcPts val="280"/>
              </a:spcBef>
              <a:buClr>
                <a:srgbClr val="3F3F3F"/>
              </a:buClr>
              <a:buFont typeface="Arial"/>
              <a:buNone/>
              <a:defRPr i="0" baseline="0" strike="noStrike" sz="1400" b="0" cap="none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ctr" marL="1371600" rtl="0">
              <a:spcBef>
                <a:spcPts val="280"/>
              </a:spcBef>
              <a:buClr>
                <a:srgbClr val="3F3F3F"/>
              </a:buClr>
              <a:buFont typeface="Arial"/>
              <a:buNone/>
              <a:defRPr i="0" baseline="0" strike="noStrike" sz="1400" b="0" cap="none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ctr" marL="1828800" rtl="0">
              <a:spcBef>
                <a:spcPts val="280"/>
              </a:spcBef>
              <a:buClr>
                <a:srgbClr val="3F3F3F"/>
              </a:buClr>
              <a:buFont typeface="Arial"/>
              <a:buNone/>
              <a:defRPr i="0" baseline="0" strike="noStrike" sz="1400" b="0" cap="none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ctr" marL="2286000" rtl="0">
              <a:spcBef>
                <a:spcPts val="280"/>
              </a:spcBef>
              <a:buClr>
                <a:srgbClr val="3F3F3F"/>
              </a:buClr>
              <a:buFont typeface="Arial"/>
              <a:buNone/>
              <a:defRPr i="0" baseline="0" strike="noStrike" sz="1400" b="0" cap="none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ctr" marL="2743200" rtl="0">
              <a:spcBef>
                <a:spcPts val="240"/>
              </a:spcBef>
              <a:buClr>
                <a:srgbClr val="3F3F3F"/>
              </a:buClr>
              <a:buFont typeface="Arial"/>
              <a:buNone/>
              <a:defRPr i="0" baseline="0" strike="noStrike" sz="1200" b="0" cap="none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ctr" marL="3200400" rtl="0">
              <a:spcBef>
                <a:spcPts val="240"/>
              </a:spcBef>
              <a:buClr>
                <a:srgbClr val="3F3F3F"/>
              </a:buClr>
              <a:buFont typeface="Arial"/>
              <a:buNone/>
              <a:defRPr i="0" baseline="0" strike="noStrike" sz="1200" b="0" cap="none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ctr" marL="3657600" rtl="0">
              <a:spcBef>
                <a:spcPts val="240"/>
              </a:spcBef>
              <a:buClr>
                <a:srgbClr val="3F3F3F"/>
              </a:buClr>
              <a:buFont typeface="Arial"/>
              <a:buNone/>
              <a:defRPr i="0" baseline="0" strike="noStrike" sz="1200" b="0" cap="none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33" id="33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34" id="34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35" id="35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name="Shape 36" id="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7" id="37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baseline="0" sz="3600" cap="small">
                <a:solidFill>
                  <a:schemeClr val="dk1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name="Shape 38" id="38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96850" algn="l" marL="0" rt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baseline="0" sz="1800">
                <a:solidFill>
                  <a:schemeClr val="dk1"/>
                </a:solidFill>
              </a:defRPr>
            </a:lvl1pPr>
            <a:lvl2pPr indent="-174625" algn="l" marL="742950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baseline="0" sz="1600">
                <a:solidFill>
                  <a:schemeClr val="dk1"/>
                </a:solidFill>
              </a:defRPr>
            </a:lvl2pPr>
            <a:lvl3pPr indent="-174625" algn="l" marL="11430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3pPr>
            <a:lvl4pPr indent="-174625" algn="l" marL="16002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4pPr>
            <a:lvl5pPr indent="-174625" algn="l" marL="20574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baseline="0" sz="1400">
                <a:solidFill>
                  <a:schemeClr val="dk1"/>
                </a:solidFill>
              </a:defRPr>
            </a:lvl5pPr>
            <a:lvl6pPr indent="-174625" algn="l" marL="25146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indent="-184150" algn="l" marL="29718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7pPr>
            <a:lvl8pPr indent="-184150" algn="l" marL="34290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baseline="0" sz="1200">
                <a:solidFill>
                  <a:schemeClr val="dk1"/>
                </a:solidFill>
              </a:defRPr>
            </a:lvl8pPr>
            <a:lvl9pPr indent="-184150" algn="l" marL="38862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name="Shape 39" id="39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40" id="40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41" id="41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42" id="42"/>
          <p:cNvSpPr/>
          <p:nvPr/>
        </p:nvSpPr>
        <p:spPr>
          <a:xfrm>
            <a:off y="1618487" x="0"/>
            <a:ext cy="932687" cx="91439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Head">
    <p:spTree>
      <p:nvGrpSpPr>
        <p:cNvPr name="Shape 43" id="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4" id="44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45" id="45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46" id="46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47" id="47"/>
          <p:cNvSpPr/>
          <p:nvPr/>
        </p:nvSpPr>
        <p:spPr>
          <a:xfrm>
            <a:off y="2684461" x="0"/>
            <a:ext cy="932687" cx="91439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name="Shape 48" id="48"/>
          <p:cNvSpPr/>
          <p:nvPr>
            <p:ph type="title"/>
          </p:nvPr>
        </p:nvSpPr>
        <p:spPr>
          <a:xfrm>
            <a:off y="3410267" x="1447800"/>
            <a:ext cy="1456372" cx="6248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algn="ctr" rtl="0">
              <a:defRPr i="0" baseline="0" sz="3600" b="0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name="Shape 49" id="49"/>
          <p:cNvSpPr/>
          <p:nvPr>
            <p:ph type="body" idx="1"/>
          </p:nvPr>
        </p:nvSpPr>
        <p:spPr>
          <a:xfrm>
            <a:off y="1503679" x="1447800"/>
            <a:ext cy="1566861" cx="6248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0" algn="ctr" marL="0" rtl="0">
              <a:buClr>
                <a:srgbClr val="595959"/>
              </a:buClr>
              <a:buNone/>
              <a:defRPr i="1" baseline="0" sz="2000" b="0">
                <a:solidFill>
                  <a:srgbClr val="595959"/>
                </a:solidFill>
              </a:defRPr>
            </a:lvl1pPr>
            <a:lvl2pPr indent="0" marL="457200" rtl="0">
              <a:buClr>
                <a:srgbClr val="3F3F3F"/>
              </a:buClr>
              <a:buNone/>
              <a:defRPr sz="1800">
                <a:solidFill>
                  <a:srgbClr val="3F3F3F"/>
                </a:solidFill>
              </a:defRPr>
            </a:lvl2pPr>
            <a:lvl3pPr indent="0" marL="914400" rtl="0">
              <a:buClr>
                <a:srgbClr val="3F3F3F"/>
              </a:buClr>
              <a:buNone/>
              <a:defRPr sz="1600">
                <a:solidFill>
                  <a:srgbClr val="3F3F3F"/>
                </a:solidFill>
              </a:defRPr>
            </a:lvl3pPr>
            <a:lvl4pPr indent="0" marL="137160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4pPr>
            <a:lvl5pPr indent="0" marL="182880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5pPr>
            <a:lvl6pPr indent="0" marL="228600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6pPr>
            <a:lvl7pPr indent="0" marL="274320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7pPr>
            <a:lvl8pPr indent="0" marL="320040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8pPr>
            <a:lvl9pPr indent="0" marL="365760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9pPr>
          </a:lstStyle>
          <a:p/>
        </p:txBody>
      </p:sp>
      <p:sp>
        <p:nvSpPr>
          <p:cNvPr name="Shape 50" id="50"/>
          <p:cNvSpPr/>
          <p:nvPr/>
        </p:nvSpPr>
        <p:spPr>
          <a:xfrm>
            <a:off y="2684461" x="0"/>
            <a:ext cy="932687" cx="91439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2.xml"/><Relationship Type="http://schemas.openxmlformats.org/officeDocument/2006/relationships/slideLayout" Id="rId1" Target="../slideLayouts/slideLayout1.xml"/><Relationship Type="http://schemas.openxmlformats.org/officeDocument/2006/relationships/slideLayout" Id="rId4" Target="../slideLayouts/slideLayout4.xml"/><Relationship Type="http://schemas.openxmlformats.org/officeDocument/2006/relationships/slideLayout" Id="rId3" Target="../slideLayouts/slideLayout3.xml"/><Relationship Type="http://schemas.openxmlformats.org/officeDocument/2006/relationships/slideLayout" Id="rId6" Target="../slideLayouts/slideLayout6.xml"/><Relationship Type="http://schemas.openxmlformats.org/officeDocument/2006/relationships/slideLayout" Id="rId5" Target="../slideLayouts/slideLayout5.xml"/><Relationship Type="http://schemas.openxmlformats.org/officeDocument/2006/relationships/theme" Id="rId7" Target="../theme/theme3.xml"/></Relationships>
</file>

<file path=ppt/slideMasters/_rels/slideMaster2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7.xml"/><Relationship Type="http://schemas.openxmlformats.org/officeDocument/2006/relationships/slideLayout" Id="rId12" Target="../slideLayouts/slideLayout17.xml"/><Relationship Type="http://schemas.openxmlformats.org/officeDocument/2006/relationships/image" Id="rId1" Target="../media/image01.png"/><Relationship Type="http://schemas.openxmlformats.org/officeDocument/2006/relationships/theme" Id="rId13" Target="../theme/theme1.xml"/><Relationship Type="http://schemas.openxmlformats.org/officeDocument/2006/relationships/slideLayout" Id="rId4" Target="../slideLayouts/slideLayout9.xml"/><Relationship Type="http://schemas.openxmlformats.org/officeDocument/2006/relationships/slideLayout" Id="rId10" Target="../slideLayouts/slideLayout15.xml"/><Relationship Type="http://schemas.openxmlformats.org/officeDocument/2006/relationships/slideLayout" Id="rId3" Target="../slideLayouts/slideLayout8.xml"/><Relationship Type="http://schemas.openxmlformats.org/officeDocument/2006/relationships/slideLayout" Id="rId11" Target="../slideLayouts/slideLayout16.xml"/><Relationship Type="http://schemas.openxmlformats.org/officeDocument/2006/relationships/slideLayout" Id="rId9" Target="../slideLayouts/slideLayout14.xml"/><Relationship Type="http://schemas.openxmlformats.org/officeDocument/2006/relationships/slideLayout" Id="rId6" Target="../slideLayouts/slideLayout11.xml"/><Relationship Type="http://schemas.openxmlformats.org/officeDocument/2006/relationships/slideLayout" Id="rId5" Target="../slideLayouts/slideLayout10.xml"/><Relationship Type="http://schemas.openxmlformats.org/officeDocument/2006/relationships/slideLayout" Id="rId8" Target="../slideLayouts/slideLayout13.xml"/><Relationship Type="http://schemas.openxmlformats.org/officeDocument/2006/relationships/slideLayout" Id="rId7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name="Shape 4" id="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" id="5"/>
          <p:cNvSpPr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6" id="6"/>
          <p:cNvSpPr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name="Shape 22" id="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" id="23"/>
          <p:cNvSpPr/>
          <p:nvPr/>
        </p:nvSpPr>
        <p:spPr>
          <a:xfrm>
            <a:off y="0" x="0"/>
            <a:ext cy="6857999" cx="9143999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name="Shape 24" id="24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0" marR="0" algn="ctr" marL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i="0" baseline="0" strike="noStrike" sz="360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2pPr>
            <a:lvl3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3pPr>
            <a:lvl4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4pPr>
            <a:lvl5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5pPr>
            <a:lvl6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6pPr>
            <a:lvl7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7pPr>
            <a:lvl8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8pPr>
            <a:lvl9pPr indent="0" marR="0" algn="l" marL="0" rtl="0">
              <a:defRPr i="0" baseline="0" strike="noStrike" sz="1800" b="0" cap="none" u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name="Shape 25" id="25"/>
          <p:cNvSpPr/>
          <p:nvPr>
            <p:ph type="body" idx="1"/>
          </p:nvPr>
        </p:nvSpPr>
        <p:spPr>
          <a:xfrm>
            <a:off y="2057400" x="1371600"/>
            <a:ext cy="3429001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96850" marR="0" algn="l" marL="0" rt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5" marR="0" algn="l" marL="742950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i="0" baseline="0" strike="noStrike" sz="16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74625" marR="0" algn="l" marL="11430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i="0" baseline="0" strike="noStrike" sz="1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74625" marR="0" algn="l" marL="16002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i="0" baseline="0" strike="noStrike" sz="1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74625" marR="0" algn="l" marL="20574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i="0" baseline="0" strike="noStrike" sz="1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74625" marR="0" algn="l" marL="2514600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i="0" baseline="0" strike="noStrike" sz="1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84150" marR="0" algn="l" marL="29718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i="0" baseline="0" strike="noStrike" sz="12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84150" marR="0" algn="l" marL="34290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i="0" baseline="0" strike="noStrike" sz="12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84150" marR="0" algn="l" marL="3886200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i="0" baseline="0" strike="noStrike" sz="12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26" id="26"/>
          <p:cNvSpPr/>
          <p:nvPr>
            <p:ph type="dt" idx="10"/>
          </p:nvPr>
        </p:nvSpPr>
        <p:spPr>
          <a:xfrm>
            <a:off y="6356350" x="3048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27" id="27"/>
          <p:cNvSpPr/>
          <p:nvPr>
            <p:ph type="ftr" idx="11"/>
          </p:nvPr>
        </p:nvSpPr>
        <p:spPr>
          <a:xfrm>
            <a:off y="6356350" x="2971800"/>
            <a:ext cy="365125" cx="3200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defRPr i="0" baseline="0" strike="noStrike" sz="1100" b="0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28" id="28"/>
          <p:cNvSpPr/>
          <p:nvPr>
            <p:ph type="sldNum" idx="12"/>
          </p:nvPr>
        </p:nvSpPr>
        <p:spPr>
          <a:xfrm>
            <a:off y="6364223" x="667512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defRPr i="0" baseline="0" strike="noStrike" sz="1200" b="1" cap="none" u="none">
                <a:solidFill>
                  <a:srgbClr val="C5B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R="0" algn="l" marL="457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R="0" algn="l" marL="914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R="0" algn="l" marL="1371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R="0" algn="l" marL="18288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R="0" algn="l" marL="22860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R="0" algn="l" marL="27432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R="0" algn="l" marL="32004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R="0" algn="l" marL="3657600" rtl="0"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.xml"/><Relationship Type="http://schemas.openxmlformats.org/officeDocument/2006/relationships/slideLayout" Id="rId1" Target="../slideLayouts/slideLayout7.xml"/></Relationships>
</file>

<file path=ppt/slides/_rels/slide1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.xml"/><Relationship Type="http://schemas.openxmlformats.org/officeDocument/2006/relationships/slideLayout" Id="rId1" Target="../slideLayouts/slideLayout8.xml"/></Relationships>
</file>

<file path=ppt/slides/_rels/slide1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.xml"/><Relationship Type="http://schemas.openxmlformats.org/officeDocument/2006/relationships/slideLayout" Id="rId1" Target="../slideLayouts/slideLayout8.xml"/></Relationships>
</file>

<file path=ppt/slides/_rels/slide1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.xml"/><Relationship Type="http://schemas.openxmlformats.org/officeDocument/2006/relationships/slideLayout" Id="rId1" Target="../slideLayouts/slideLayout8.xml"/></Relationships>
</file>

<file path=ppt/slides/_rels/slide1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.xml"/><Relationship Type="http://schemas.openxmlformats.org/officeDocument/2006/relationships/slideLayout" Id="rId1" Target="../slideLayouts/slideLayout8.xml"/></Relationships>
</file>

<file path=ppt/slides/_rels/slide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.xml"/><Relationship Type="http://schemas.openxmlformats.org/officeDocument/2006/relationships/slideLayout" Id="rId1" Target="../slideLayouts/slideLayout8.xml"/></Relationships>
</file>

<file path=ppt/slides/_rels/slide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.xml"/><Relationship Type="http://schemas.openxmlformats.org/officeDocument/2006/relationships/slideLayout" Id="rId1" Target="../slideLayouts/slideLayout8.xml"/></Relationships>
</file>

<file path=ppt/slides/_rels/slide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.xml"/><Relationship Type="http://schemas.openxmlformats.org/officeDocument/2006/relationships/slideLayout" Id="rId1" Target="../slideLayouts/slideLayout8.xml"/></Relationships>
</file>

<file path=ppt/slides/_rels/slide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.xml"/><Relationship Type="http://schemas.openxmlformats.org/officeDocument/2006/relationships/slideLayout" Id="rId1" Target="../slideLayouts/slideLayout8.xml"/></Relationships>
</file>

<file path=ppt/slides/_rels/slide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.xml"/><Relationship Type="http://schemas.openxmlformats.org/officeDocument/2006/relationships/slideLayout" Id="rId1" Target="../slideLayouts/slideLayout8.xml"/></Relationships>
</file>

<file path=ppt/slides/_rels/slide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.xml"/><Relationship Type="http://schemas.openxmlformats.org/officeDocument/2006/relationships/slideLayout" Id="rId1" Target="../slideLayouts/slideLayout8.xml"/></Relationships>
</file>

<file path=ppt/slides/_rels/slide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.xml"/><Relationship Type="http://schemas.openxmlformats.org/officeDocument/2006/relationships/slideLayout" Id="rId1" Target="../slideLayouts/slideLayout8.xml"/></Relationships>
</file>

<file path=ppt/slides/_rels/slide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.xml"/><Relationship Type="http://schemas.openxmlformats.org/officeDocument/2006/relationships/slideLayout" Id="rId1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6" id="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7" id="107"/>
          <p:cNvSpPr/>
          <p:nvPr>
            <p:ph type="ctrTitle"/>
          </p:nvPr>
        </p:nvSpPr>
        <p:spPr>
          <a:xfrm>
            <a:off y="404664" x="685800"/>
            <a:ext cy="1152126" cx="777240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>
            <a:pPr indent="0" marR="0" algn="ctr" marL="0" rtl="0"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360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Teoría de conjuntos</a:t>
            </a:r>
          </a:p>
        </p:txBody>
      </p:sp>
      <p:sp>
        <p:nvSpPr>
          <p:cNvPr name="Shape 108" id="108"/>
          <p:cNvSpPr/>
          <p:nvPr>
            <p:ph type="subTitle" idx="1"/>
          </p:nvPr>
        </p:nvSpPr>
        <p:spPr>
          <a:xfrm>
            <a:off y="1772816" x="611560"/>
            <a:ext cy="3960440" cx="7632848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0" marR="0" algn="ctr" marL="0" rtl="0" lvl="0">
              <a:lnSpc>
                <a:spcPct val="150.00%"/>
              </a:lnSpc>
              <a:spcBef>
                <a:spcPts val="40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i="1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conjunto es una colección o clase de objetos bien definidos y diferenciables entre sí. </a:t>
            </a:r>
          </a:p>
          <a:p>
            <a:r>
              <a:t/>
            </a:r>
          </a:p>
          <a:p>
            <a:pPr indent="0" marR="0" algn="ctr" marL="0" rtl="0" lvl="0">
              <a:lnSpc>
                <a:spcPct val="150.00%"/>
              </a:lnSpc>
              <a:spcBef>
                <a:spcPts val="40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i="1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conjuntos pueden ser finitos o infinitos</a:t>
            </a:r>
          </a:p>
          <a:p>
            <a:r>
              <a:t/>
            </a:r>
          </a:p>
          <a:p>
            <a:pPr indent="0" marR="0" algn="ctr" marL="0" rtl="0" lvl="0">
              <a:lnSpc>
                <a:spcPct val="150.00%"/>
              </a:lnSpc>
              <a:spcBef>
                <a:spcPts val="40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i="1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Ejemplo: V={a, e, i, o, u} , a</a:t>
            </a:r>
            <a:r>
              <a:rPr i="0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i="1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∈</a:t>
            </a:r>
            <a:r>
              <a:rPr i="1" baseline="0" strike="noStrike" sz="20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i="1" baseline="0" strike="noStrike" sz="2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y c ∉ V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62" id="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3" id="163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/>
        </p:txBody>
      </p:sp>
      <p:sp>
        <p:nvSpPr>
          <p:cNvPr name="Shape 164" id="164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ejemplo: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Sean A={ 2, 4, 6 } y B={ 1, 3, 5, 7 } encontrar A</a:t>
            </a:r>
            <a:r>
              <a:rPr i="0" baseline="0" strike="noStrike" sz="1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∩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 </a:t>
            </a:r>
            <a:r>
              <a:rPr i="0" baseline="0" strike="noStrike" sz="1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∩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B= { }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resultado de A</a:t>
            </a:r>
            <a:r>
              <a:rPr i="0" baseline="0" strike="noStrike" sz="1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∩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B= { } muestra que no hay elementos entre las llaves, si este es el caso se le llamará conjunto vacío ó nulo y se puede representar como: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 </a:t>
            </a:r>
            <a:r>
              <a:rPr i="0" baseline="0" strike="noStrike" sz="1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∩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B= Ø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68" id="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9" id="169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>
            <a:pPr indent="0" marR="0" algn="ctr" marL="0" rtl="0"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360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Conjuntos ajenos</a:t>
            </a:r>
          </a:p>
        </p:txBody>
      </p:sp>
      <p:sp>
        <p:nvSpPr>
          <p:cNvPr name="Shape 170" id="170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la intersección de dos conjuntos es igual al conjunto vacío, entonces a estos conjuntos les llamaremos conjuntos ajenos, es decir: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A</a:t>
            </a:r>
            <a:r>
              <a:rPr i="0" baseline="0" strike="noStrike" sz="1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∩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= Ø  entonces A y B son ajenos.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74" id="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5" id="175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>
            <a:pPr indent="0" marR="0" algn="ctr" marL="0" rtl="0"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360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Complemento</a:t>
            </a:r>
          </a:p>
        </p:txBody>
      </p:sp>
      <p:sp>
        <p:nvSpPr>
          <p:cNvPr name="Shape 176" id="176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complemento de un conjunto respecto al universo U es el conjunto de elementos de U que no pertenecen a A y se denota como </a:t>
            </a:r>
            <a:r>
              <a:rPr i="0" baseline="0" strike="noStrike" sz="1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A' 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que se representa por comprensión como:</a:t>
            </a:r>
          </a:p>
          <a:p>
            <a:pPr indent="-266700" marR="0" algn="ctr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A'={ x ∈ U/x y x ∉ A}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Ejemplo: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 U = { 1, 2, 3, 4, 5, 6, 7, 8, 9 }, A= { 1, 3, 5, 7, 9 } donde A ⊂ U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complemento de A estará dado por: A'= {2,4,6,8}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80" id="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1" id="181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>
            <a:pPr indent="0" marR="0" algn="ctr" marL="0" rtl="0"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360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Diferencia</a:t>
            </a:r>
          </a:p>
        </p:txBody>
      </p:sp>
      <p:sp>
        <p:nvSpPr>
          <p:cNvPr name="Shape 182" id="182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9525" marR="0" algn="l" marL="79375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Sean A y B dos conjuntos. La diferencia de A y B se denota por A</a:t>
            </a:r>
            <a:r>
              <a:rPr i="0" baseline="0" strike="noStrike" sz="115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y es el conjunto de los elementos de A que no están en B y se representa por comprensión como:</a:t>
            </a:r>
          </a:p>
          <a:p>
            <a:pPr indent="9525" marR="0" algn="l" marL="79375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- B={ x/x ∈ A ; X ∉ B}</a:t>
            </a:r>
          </a:p>
          <a:p>
            <a:pPr indent="9525" marR="0" algn="l" marL="79375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9525" marR="0" algn="l" marL="79375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Ejemplo:</a:t>
            </a:r>
          </a:p>
          <a:p>
            <a:pPr indent="9525" marR="0" algn="l" marL="79375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 A= { a, b, c, d } y</a:t>
            </a:r>
          </a:p>
          <a:p>
            <a:pPr indent="9525" marR="0" algn="l" marL="79375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B= { a, b, c, g, h, i }</a:t>
            </a:r>
          </a:p>
          <a:p>
            <a:pPr indent="9525" marR="0" algn="l" marL="79375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- B= { d }</a:t>
            </a:r>
          </a:p>
          <a:p>
            <a:pPr indent="9525" marR="0" algn="l" marL="79375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ejemplo anterior se observa que solo interesan los elementos del conjunto A que no estén en B. Si la operación fuera B - A el resultado es</a:t>
            </a:r>
          </a:p>
          <a:p>
            <a:pPr indent="9525" marR="0" algn="l" marL="79375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– A = { g, h, i }</a:t>
            </a:r>
          </a:p>
          <a:p>
            <a:pPr indent="9525" marR="0" algn="l" marL="79375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1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indica los elementos que están en B y no en A.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2" id="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3" id="113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/>
        </p:txBody>
      </p:sp>
      <p:sp>
        <p:nvSpPr>
          <p:cNvPr name="Shape 114" id="114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un objeto x es elemento de un conjunto A, se escribe : x ∈ A.</a:t>
            </a:r>
          </a:p>
          <a:p>
            <a:r>
              <a:t/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por el contrario, un objeto x no es elemento de un conjunto A, se escribe: x ∉ A.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8" id="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9" id="119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/>
        </p:txBody>
      </p:sp>
      <p:sp>
        <p:nvSpPr>
          <p:cNvPr name="Shape 120" id="120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5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 maneras de describir o especificar un conjunto</a:t>
            </a:r>
          </a:p>
          <a:p>
            <a:r>
              <a:t/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114583"/>
              <a:buFont typeface="Arial"/>
              <a:buChar char="•"/>
            </a:pPr>
            <a:r>
              <a:rPr i="0" baseline="0" strike="noStrike" sz="15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definición intensiva o comprensión. Ejemplo: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5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B = { x | x es par} </a:t>
            </a:r>
          </a:p>
          <a:p>
            <a:r>
              <a:t/>
            </a:r>
          </a:p>
          <a:p>
            <a:r>
              <a:t/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114583"/>
              <a:buFont typeface="Arial"/>
              <a:buChar char="•"/>
            </a:pPr>
            <a:r>
              <a:rPr i="0" baseline="0" strike="noStrike" sz="15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extensión. Ejemplo: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5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A = { 2, 3, 5}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4" id="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5" id="125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>
            <a:pPr indent="0" marR="0" algn="ctr" marL="0" rtl="0"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360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Subconjunto</a:t>
            </a:r>
          </a:p>
        </p:txBody>
      </p:sp>
      <p:sp>
        <p:nvSpPr>
          <p:cNvPr name="Shape 126" id="126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subconjunto </a:t>
            </a:r>
            <a:r>
              <a:rPr i="1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de un conjunto </a:t>
            </a:r>
            <a:r>
              <a:rPr i="1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es un conjunto que contiene algunos de los elementos de </a:t>
            </a:r>
            <a:r>
              <a:rPr i="1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(o quizá todos). Ejemplo:  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 A={ 0, 1, 2, 3, 5, 8 } y B={ 1, 2, 5 }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lo tanto si B es un subconjunto de A se escribe B  ⊂ A. Si B no es subconjunto de A se indicará con una diagonal  ⊂ </a:t>
            </a:r>
          </a:p>
        </p:txBody>
      </p:sp>
      <p:cxnSp>
        <p:nvCxnSpPr>
          <p:cNvPr name="Shape 127" id="127"/>
          <p:cNvCxnSpPr/>
          <p:nvPr/>
        </p:nvCxnSpPr>
        <p:spPr>
          <a:xfrm flipH="1">
            <a:off y="4869160" x="5292080"/>
            <a:ext cy="288032" cx="288032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len="lg" type="none" w="lg"/>
            <a:tailEnd len="lg" type="none" w="lg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1" id="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2" id="132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>
            <a:pPr indent="0" marR="0" algn="ctr" marL="0" rtl="0"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325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UNIVERSO O CONJUNTO UNIVERSAL</a:t>
            </a:r>
          </a:p>
        </p:txBody>
      </p:sp>
      <p:sp>
        <p:nvSpPr>
          <p:cNvPr name="Shape 133" id="133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conjunto que contiene a todos los elementos a los que se hace referencia recibe el nombre de conjunto Universal, este conjunto depende del problema que se estudia, se denota con la letra U y algunas veces con la letra S (espacio muestral).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7" id="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8" id="138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/>
        </p:txBody>
      </p:sp>
      <p:sp>
        <p:nvSpPr>
          <p:cNvPr name="Shape 139" id="139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Ejemplo:  si solo queremos referirnos a los 5 primeros números naturales el conjunto queda: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U={ 1, 2, 3, 4, 5 }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3" id="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4" id="144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>
            <a:pPr indent="0" marR="0" algn="ctr" marL="0" rtl="0"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325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Operaciones con conjuntos</a:t>
            </a:r>
          </a:p>
        </p:txBody>
      </p:sp>
      <p:sp>
        <p:nvSpPr>
          <p:cNvPr name="Shape 145" id="145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141025"/>
              <a:buFont typeface="Arial"/>
              <a:buChar char="•"/>
            </a:pPr>
            <a:r>
              <a:rPr i="1" baseline="0" strike="noStrike" sz="125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UNION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2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unión de dos conjuntos A y B la denotaremos por A ∪ B y es el conjunto formado por los elementos que pertenecen al menos a uno de ellos ó a los dos. Lo que se denota por: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2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A ∪ B = { x/x ∈ A  ó x ∈ B}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2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2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Ejemplo: Sean los conjuntos A={ 1, 3, 5, 7, 9 } y 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2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B={ 10, 11, 12 }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2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2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∪ B ={ 1, 3, 5, 7, 9, 10, 11, 12 }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25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9" id="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0" id="150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>
            <a:pPr indent="0" marR="0" algn="ctr" marL="0" rtl="0"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325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INTERSECCION</a:t>
            </a:r>
          </a:p>
        </p:txBody>
      </p:sp>
      <p:sp>
        <p:nvSpPr>
          <p:cNvPr name="Shape 151" id="151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just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Sean A={ 1, 2, 3, 4, 5, 6, 8, 9 } y B={ 2, 4, 8, 12 }</a:t>
            </a:r>
          </a:p>
          <a:p>
            <a:pPr indent="-266700" marR="0" algn="just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elementos comunes a los dos conjuntos son: { 2, 4, 8 }. A este conjunto se le llama intersección de A y B; y se denota por A</a:t>
            </a:r>
            <a:r>
              <a:rPr i="0" baseline="0" strike="noStrike" sz="1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∩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B, algebraicamente se escribe así:</a:t>
            </a:r>
          </a:p>
          <a:p>
            <a:pPr indent="-266700" marR="0" algn="just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A</a:t>
            </a:r>
            <a:r>
              <a:rPr i="0" baseline="0" strike="noStrike" sz="1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∩</a:t>
            </a: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= { x/x ∈ A y x ∈ B }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55" id="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6" id="156"/>
          <p:cNvSpPr/>
          <p:nvPr>
            <p:ph type="title"/>
          </p:nvPr>
        </p:nvSpPr>
        <p:spPr>
          <a:xfrm>
            <a:off y="1295400" x="1371600"/>
            <a:ext cy="685799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b" anchorCtr="0" rIns="91425">
            <a:spAutoFit/>
          </a:bodyPr>
          <a:lstStyle/>
          <a:p>
            <a:pPr indent="0" marR="0" algn="ctr" marL="0" rtl="0"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3250" b="0" cap="small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Conjunto nulo o vacío</a:t>
            </a:r>
          </a:p>
        </p:txBody>
      </p:sp>
      <p:sp>
        <p:nvSpPr>
          <p:cNvPr name="Shape 157" id="157"/>
          <p:cNvSpPr/>
          <p:nvPr>
            <p:ph type="body" idx="1"/>
          </p:nvPr>
        </p:nvSpPr>
        <p:spPr>
          <a:xfrm>
            <a:off y="2438400" x="1371600"/>
            <a:ext cy="3048001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el conjunto que carece de elementos. Este conjunto se denotará por Ø o { }. Se observa que |Ø|= 0, pero {0} ¹ Ø. Además, Ø = {Ø}, pues {Ø} es un conjunto con un elemento: el conjunto nulo. Ejemplo:</a:t>
            </a:r>
          </a:p>
          <a:p>
            <a:pPr indent="-266700" marR="0" algn="l" marL="0" rtl="0" lvl="0">
              <a:lnSpc>
                <a:spcPct val="150.00%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A ={1, 3, 5, 7, 9} = |A| = 5, |Ø |= 0.</a:t>
            </a:r>
          </a:p>
        </p:txBody>
      </p:sp>
      <p:cxnSp>
        <p:nvCxnSpPr>
          <p:cNvPr name="Shape 158" id="158"/>
          <p:cNvCxnSpPr/>
          <p:nvPr/>
        </p:nvCxnSpPr>
        <p:spPr>
          <a:xfrm flipH="1">
            <a:off y="2708919" x="6876255"/>
            <a:ext cy="360040" cx="21602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len="lg" type="none" w="lg"/>
            <a:tailEnd len="lg" type="none" w="lg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Alta costura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