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524A5-9E83-47E3-B5F2-BE860B851A1A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DAED-FB2D-4B73-BA40-6A4C1AFA62F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49E96-02A5-4C3E-8615-C2377EEE1FE7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45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90AA4-1E4B-4FAA-AEFB-83B45B23266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28D0-3259-4983-9BF3-035470778AE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5429673"/>
              </p:ext>
            </p:extLst>
          </p:nvPr>
        </p:nvGraphicFramePr>
        <p:xfrm>
          <a:off x="1572344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720"/>
                <a:gridCol w="20828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P||Q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9882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Presentación en pantalla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XOR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XOR</dc:title>
  <dc:creator>ricardo</dc:creator>
  <cp:lastModifiedBy>ricardo</cp:lastModifiedBy>
  <cp:revision>1</cp:revision>
  <dcterms:created xsi:type="dcterms:W3CDTF">2012-03-21T00:00:02Z</dcterms:created>
  <dcterms:modified xsi:type="dcterms:W3CDTF">2012-03-21T00:01:55Z</dcterms:modified>
</cp:coreProperties>
</file>