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9A3C4-D7B3-4894-8C78-7CDD540D03E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4B60-8937-432D-8EB0-4B9A549C204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9A3C4-D7B3-4894-8C78-7CDD540D03E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4B60-8937-432D-8EB0-4B9A549C204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9A3C4-D7B3-4894-8C78-7CDD540D03E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4B60-8937-432D-8EB0-4B9A549C204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9A3C4-D7B3-4894-8C78-7CDD540D03E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4B60-8937-432D-8EB0-4B9A549C204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9A3C4-D7B3-4894-8C78-7CDD540D03E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4B60-8937-432D-8EB0-4B9A549C204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9A3C4-D7B3-4894-8C78-7CDD540D03E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4B60-8937-432D-8EB0-4B9A549C204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9A3C4-D7B3-4894-8C78-7CDD540D03E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4B60-8937-432D-8EB0-4B9A549C204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9A3C4-D7B3-4894-8C78-7CDD540D03E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4B60-8937-432D-8EB0-4B9A549C204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9A3C4-D7B3-4894-8C78-7CDD540D03E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4B60-8937-432D-8EB0-4B9A549C204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9A3C4-D7B3-4894-8C78-7CDD540D03E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4B60-8937-432D-8EB0-4B9A549C204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9A3C4-D7B3-4894-8C78-7CDD540D03E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14B60-8937-432D-8EB0-4B9A549C204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9A3C4-D7B3-4894-8C78-7CDD540D03E7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14B60-8937-432D-8EB0-4B9A549C204D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subTitle" idx="1"/>
          </p:nvPr>
        </p:nvSpPr>
        <p:spPr>
          <a:xfrm>
            <a:off x="1571625" y="857250"/>
            <a:ext cx="6400800" cy="1752600"/>
          </a:xfrm>
        </p:spPr>
        <p:txBody>
          <a:bodyPr/>
          <a:lstStyle/>
          <a:p>
            <a:endParaRPr lang="es-MX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7812" t="9687" r="12500" b="3125"/>
          <a:stretch>
            <a:fillRect/>
          </a:stretch>
        </p:blipFill>
        <p:spPr bwMode="auto">
          <a:xfrm>
            <a:off x="0" y="0"/>
            <a:ext cx="9001156" cy="6500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ricardo</dc:creator>
  <cp:lastModifiedBy>ricardo</cp:lastModifiedBy>
  <cp:revision>1</cp:revision>
  <dcterms:created xsi:type="dcterms:W3CDTF">2012-03-20T22:41:38Z</dcterms:created>
  <dcterms:modified xsi:type="dcterms:W3CDTF">2012-03-20T22:44:21Z</dcterms:modified>
</cp:coreProperties>
</file>