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C8DE1-AD5E-450A-AFA8-E853E350352C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AB81-6DE8-41EC-9273-F53332D2B08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La lógica de predicados no es mas que la logica de enunciados pero con </a:t>
            </a:r>
            <a:r>
              <a:rPr lang="es-MX" b="1" dirty="0" smtClean="0"/>
              <a:t>variables </a:t>
            </a:r>
            <a:r>
              <a:rPr lang="es-MX" dirty="0" smtClean="0"/>
              <a:t>y </a:t>
            </a:r>
            <a:r>
              <a:rPr lang="es-MX" b="1" dirty="0" smtClean="0"/>
              <a:t>cuantificadores.</a:t>
            </a:r>
          </a:p>
          <a:p>
            <a:r>
              <a:rPr lang="es-MX" dirty="0" smtClean="0"/>
              <a:t>Eje: “Beto es un niño”                    </a:t>
            </a:r>
            <a:r>
              <a:rPr lang="es-MX" sz="2200" dirty="0" smtClean="0"/>
              <a:t>proposición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             “x es un niño”                         </a:t>
            </a:r>
            <a:r>
              <a:rPr lang="es-MX" sz="2200" dirty="0" smtClean="0"/>
              <a:t>Predicado con </a:t>
            </a:r>
          </a:p>
          <a:p>
            <a:pPr>
              <a:buNone/>
            </a:pPr>
            <a:r>
              <a:rPr lang="es-MX" dirty="0" smtClean="0"/>
              <a:t>                                                                  </a:t>
            </a:r>
            <a:r>
              <a:rPr lang="es-MX" sz="2200" dirty="0" smtClean="0"/>
              <a:t>variable x</a:t>
            </a:r>
          </a:p>
          <a:p>
            <a:pPr>
              <a:buNone/>
            </a:pPr>
            <a:r>
              <a:rPr lang="es-MX" sz="2400" dirty="0" smtClean="0"/>
              <a:t>Una proposición no logica que la constituye el predicado y una o mas variables se caracteriza porque no es posible decidir si el valor de verdad es F o V. un enunciado de este tipo también recibe el nombre de </a:t>
            </a:r>
            <a:r>
              <a:rPr lang="es-MX" sz="2400" b="1" dirty="0" smtClean="0"/>
              <a:t>función proposiciona</a:t>
            </a:r>
            <a:r>
              <a:rPr lang="es-MX" sz="2400" dirty="0" smtClean="0"/>
              <a:t>l y se convierte en </a:t>
            </a:r>
            <a:r>
              <a:rPr lang="es-MX" sz="2400" b="1" dirty="0" smtClean="0"/>
              <a:t>proposición logica </a:t>
            </a:r>
            <a:r>
              <a:rPr lang="es-MX" sz="2400" dirty="0" smtClean="0"/>
              <a:t>cuando se constituye la variable para este caso la x por algún valor especifico, a ese valor(sujeto) se le asigna el predicado que forma parte de la función proposicional.</a:t>
            </a:r>
            <a:endParaRPr lang="es-MX" sz="2200" dirty="0" smtClean="0"/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MX" dirty="0" smtClean="0"/>
              <a:t>Lógica de predicados.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Lógica de predicados.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Lógica de predicados.</dc:title>
  <dc:creator>ricardo</dc:creator>
  <cp:lastModifiedBy>ricardo</cp:lastModifiedBy>
  <cp:revision>1</cp:revision>
  <dcterms:created xsi:type="dcterms:W3CDTF">2012-03-20T21:45:36Z</dcterms:created>
  <dcterms:modified xsi:type="dcterms:W3CDTF">2012-03-20T21:46:30Z</dcterms:modified>
</cp:coreProperties>
</file>