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1C3-D0FB-4966-A153-912C34412B7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871C-80C6-4A60-A379-F70D7F6A494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1C3-D0FB-4966-A153-912C34412B7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871C-80C6-4A60-A379-F70D7F6A494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1C3-D0FB-4966-A153-912C34412B7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871C-80C6-4A60-A379-F70D7F6A494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1C3-D0FB-4966-A153-912C34412B7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871C-80C6-4A60-A379-F70D7F6A494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1C3-D0FB-4966-A153-912C34412B7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871C-80C6-4A60-A379-F70D7F6A494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1C3-D0FB-4966-A153-912C34412B7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871C-80C6-4A60-A379-F70D7F6A494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1C3-D0FB-4966-A153-912C34412B7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871C-80C6-4A60-A379-F70D7F6A494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1C3-D0FB-4966-A153-912C34412B7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871C-80C6-4A60-A379-F70D7F6A494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1C3-D0FB-4966-A153-912C34412B7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871C-80C6-4A60-A379-F70D7F6A494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1C3-D0FB-4966-A153-912C34412B7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871C-80C6-4A60-A379-F70D7F6A494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1C3-D0FB-4966-A153-912C34412B7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871C-80C6-4A60-A379-F70D7F6A494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081C3-D0FB-4966-A153-912C34412B76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6871C-80C6-4A60-A379-F70D7F6A494C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subTitle" idx="1"/>
          </p:nvPr>
        </p:nvSpPr>
        <p:spPr>
          <a:xfrm>
            <a:off x="1500188" y="1643063"/>
            <a:ext cx="6400800" cy="1752600"/>
          </a:xfrm>
        </p:spPr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sz="3000" dirty="0" smtClean="0"/>
              <a:t>La lógica de enunciados o de proposiciones es el nivel más básico de análisis lógico y descansa  exclusivamente en las conectivas. Se analizan </a:t>
            </a:r>
            <a:r>
              <a:rPr lang="es-MX" sz="3000" b="1" dirty="0" smtClean="0"/>
              <a:t>las relaciones que se dan entre los enunciados</a:t>
            </a:r>
            <a:r>
              <a:rPr lang="es-MX" sz="3000" dirty="0" smtClean="0"/>
              <a:t> o las proposiciones también se le conoce como  “calculo proposicional” y se refiere al razonamiento formal acerca de la verdad de las proposiciones.</a:t>
            </a:r>
          </a:p>
          <a:p>
            <a:pPr>
              <a:buNone/>
            </a:pPr>
            <a:r>
              <a:rPr lang="es-MX" sz="2400" dirty="0" smtClean="0"/>
              <a:t> Ejemplo: si “todos los pájaros pueden volar” y “piolín es un pájaro” .</a:t>
            </a:r>
          </a:p>
          <a:p>
            <a:pPr>
              <a:buNone/>
            </a:pPr>
            <a:r>
              <a:rPr lang="es-MX" sz="2400" dirty="0" smtClean="0"/>
              <a:t>        Las anteriores son declaraciones verdaderas entonces podemos deducir que “piolín puede volar”</a:t>
            </a:r>
            <a:endParaRPr lang="es-MX" sz="24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Lógica de enunciado</a:t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95</Words>
  <Application>Microsoft Office PowerPoint</Application>
  <PresentationFormat>Presentación en pantalla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Lógica de enunciado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ricardo</dc:creator>
  <cp:lastModifiedBy>ricardo</cp:lastModifiedBy>
  <cp:revision>1</cp:revision>
  <dcterms:created xsi:type="dcterms:W3CDTF">2012-03-20T21:11:19Z</dcterms:created>
  <dcterms:modified xsi:type="dcterms:W3CDTF">2012-03-20T21:12:34Z</dcterms:modified>
</cp:coreProperties>
</file>