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1FD3-5159-4FFD-9215-DFADF2F50C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CFF8-2AD7-456A-BE6C-6686631F4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1FD3-5159-4FFD-9215-DFADF2F50C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CFF8-2AD7-456A-BE6C-6686631F4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1FD3-5159-4FFD-9215-DFADF2F50C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CFF8-2AD7-456A-BE6C-6686631F4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1FD3-5159-4FFD-9215-DFADF2F50C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CFF8-2AD7-456A-BE6C-6686631F4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1FD3-5159-4FFD-9215-DFADF2F50C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CFF8-2AD7-456A-BE6C-6686631F4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1FD3-5159-4FFD-9215-DFADF2F50C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CFF8-2AD7-456A-BE6C-6686631F4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1FD3-5159-4FFD-9215-DFADF2F50C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CFF8-2AD7-456A-BE6C-6686631F4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1FD3-5159-4FFD-9215-DFADF2F50C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CFF8-2AD7-456A-BE6C-6686631F4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1FD3-5159-4FFD-9215-DFADF2F50C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CFF8-2AD7-456A-BE6C-6686631F4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1FD3-5159-4FFD-9215-DFADF2F50C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CFF8-2AD7-456A-BE6C-6686631F4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1FD3-5159-4FFD-9215-DFADF2F50C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CFF8-2AD7-456A-BE6C-6686631F4A2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11FD3-5159-4FFD-9215-DFADF2F50C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CFF8-2AD7-456A-BE6C-6686631F4A2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85918" y="1000108"/>
            <a:ext cx="6400800" cy="1752600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3125" t="10625" r="1367" b="593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ricardo</dc:creator>
  <cp:lastModifiedBy>ricardo</cp:lastModifiedBy>
  <cp:revision>1</cp:revision>
  <dcterms:created xsi:type="dcterms:W3CDTF">2012-03-20T21:52:22Z</dcterms:created>
  <dcterms:modified xsi:type="dcterms:W3CDTF">2012-03-20T21:55:08Z</dcterms:modified>
</cp:coreProperties>
</file>