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F4DD-3616-4670-BE4C-300155F8521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538F-3503-46C9-985D-1BC57019564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F4DD-3616-4670-BE4C-300155F8521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538F-3503-46C9-985D-1BC57019564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F4DD-3616-4670-BE4C-300155F8521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538F-3503-46C9-985D-1BC57019564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F4DD-3616-4670-BE4C-300155F8521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538F-3503-46C9-985D-1BC57019564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F4DD-3616-4670-BE4C-300155F8521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538F-3503-46C9-985D-1BC57019564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F4DD-3616-4670-BE4C-300155F8521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538F-3503-46C9-985D-1BC57019564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F4DD-3616-4670-BE4C-300155F8521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538F-3503-46C9-985D-1BC57019564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F4DD-3616-4670-BE4C-300155F8521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538F-3503-46C9-985D-1BC57019564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F4DD-3616-4670-BE4C-300155F8521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538F-3503-46C9-985D-1BC57019564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F4DD-3616-4670-BE4C-300155F8521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538F-3503-46C9-985D-1BC57019564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F4DD-3616-4670-BE4C-300155F8521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538F-3503-46C9-985D-1BC57019564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3F4DD-3616-4670-BE4C-300155F85219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4538F-3503-46C9-985D-1BC57019564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357166"/>
            <a:ext cx="8229600" cy="607223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endParaRPr lang="es-MX" sz="2000" dirty="0" smtClean="0"/>
          </a:p>
          <a:p>
            <a:r>
              <a:rPr lang="es-MX" sz="2000" b="1" dirty="0" smtClean="0"/>
              <a:t>Conjunción: </a:t>
            </a:r>
            <a:r>
              <a:rPr lang="es-MX" sz="2000" dirty="0" smtClean="0"/>
              <a:t>^ . (También: ·, &amp; )</a:t>
            </a:r>
          </a:p>
          <a:p>
            <a:r>
              <a:rPr lang="es-MX" sz="2000" dirty="0" smtClean="0"/>
              <a:t>La conectiva lógica que da lugar al conjunción es la y. el símbolo lógico estándar para la y es ^ , que tiene su origen en una rotación ortogonal negativa del símbolo que denota la relación matemática de orden menor que. Si se tiene en cuenta que entre los valores lógicos F y V hay una relación de orden en la que F&lt;V, el vértice hacia arriba del símbolo ^ indica que se debe tomar el menor de los dos valores de verdad sobre los que opera la conectiva y.</a:t>
            </a:r>
            <a:endParaRPr lang="es-MX" sz="1800" dirty="0" smtClean="0"/>
          </a:p>
          <a:p>
            <a:pPr>
              <a:buNone/>
            </a:pPr>
            <a:r>
              <a:rPr lang="es-MX" sz="1800" b="1" dirty="0" smtClean="0"/>
              <a:t>        Definición </a:t>
            </a:r>
            <a:r>
              <a:rPr lang="es-MX" sz="1800" dirty="0" smtClean="0">
                <a:solidFill>
                  <a:srgbClr val="002060"/>
                </a:solidFill>
              </a:rPr>
              <a:t>: Se llama conjunción a una proposición compuesta de la forma  p ^ q donde p , q son dos proposiciones cuales quiera. El valor de verdad de la conjunción  p ^q  es V  cuando p , q son simultáneamente  verdaderas y F en cualquier otro caso </a:t>
            </a:r>
            <a:r>
              <a:rPr lang="es-MX" sz="1800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es-MX" sz="1800" dirty="0">
              <a:solidFill>
                <a:srgbClr val="002060"/>
              </a:solidFill>
            </a:endParaRPr>
          </a:p>
          <a:p>
            <a:r>
              <a:rPr lang="es-MX" sz="1800" dirty="0" smtClean="0">
                <a:solidFill>
                  <a:srgbClr val="002060"/>
                </a:solidFill>
              </a:rPr>
              <a:t> </a:t>
            </a:r>
            <a:r>
              <a:rPr lang="es-MX" sz="1800" dirty="0" smtClean="0"/>
              <a:t>Si p , q son dos proposiciones cualesquiera  la tabla de verdad para lo conjunción es </a:t>
            </a:r>
          </a:p>
          <a:p>
            <a:pPr>
              <a:buNone/>
            </a:pPr>
            <a:r>
              <a:rPr lang="es-MX" sz="1800" dirty="0" smtClean="0"/>
              <a:t>                        p         q      </a:t>
            </a:r>
            <a:r>
              <a:rPr lang="es-MX" sz="1800" dirty="0" err="1" smtClean="0"/>
              <a:t>p^q</a:t>
            </a:r>
            <a:endParaRPr lang="es-MX" sz="1800" dirty="0" smtClean="0"/>
          </a:p>
          <a:p>
            <a:pPr>
              <a:buNone/>
            </a:pPr>
            <a:r>
              <a:rPr lang="es-MX" sz="1800" dirty="0" smtClean="0"/>
              <a:t>                        V         </a:t>
            </a:r>
            <a:r>
              <a:rPr lang="es-MX" sz="1800" dirty="0" err="1" smtClean="0"/>
              <a:t>V</a:t>
            </a:r>
            <a:r>
              <a:rPr lang="es-MX" sz="1800" dirty="0" smtClean="0"/>
              <a:t>         </a:t>
            </a:r>
            <a:r>
              <a:rPr lang="es-MX" sz="1800" dirty="0" err="1" smtClean="0"/>
              <a:t>V</a:t>
            </a:r>
            <a:endParaRPr lang="es-MX" sz="1800" dirty="0" smtClean="0"/>
          </a:p>
          <a:p>
            <a:pPr>
              <a:buNone/>
            </a:pPr>
            <a:r>
              <a:rPr lang="es-MX" sz="1800" dirty="0" smtClean="0"/>
              <a:t>                        V          F         </a:t>
            </a:r>
            <a:r>
              <a:rPr lang="es-MX" sz="1800" dirty="0" err="1" smtClean="0"/>
              <a:t>F</a:t>
            </a:r>
            <a:endParaRPr lang="es-MX" sz="1800" dirty="0" smtClean="0"/>
          </a:p>
          <a:p>
            <a:pPr>
              <a:buNone/>
            </a:pPr>
            <a:r>
              <a:rPr lang="es-MX" sz="1800" dirty="0" smtClean="0"/>
              <a:t>                        F          V         F  </a:t>
            </a:r>
          </a:p>
          <a:p>
            <a:pPr>
              <a:buNone/>
            </a:pPr>
            <a:r>
              <a:rPr lang="es-MX" sz="1800" dirty="0" smtClean="0"/>
              <a:t>                        F          </a:t>
            </a:r>
            <a:r>
              <a:rPr lang="es-MX" sz="1800" dirty="0" err="1" smtClean="0"/>
              <a:t>F</a:t>
            </a:r>
            <a:r>
              <a:rPr lang="es-MX" sz="1800" dirty="0" smtClean="0"/>
              <a:t>          </a:t>
            </a:r>
            <a:r>
              <a:rPr lang="es-MX" sz="1800" dirty="0" err="1" smtClean="0"/>
              <a:t>F</a:t>
            </a:r>
            <a:endParaRPr lang="es-MX" sz="1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s-MX" sz="1800" dirty="0" smtClean="0"/>
          </a:p>
          <a:p>
            <a:pPr algn="just">
              <a:buNone/>
            </a:pPr>
            <a:endParaRPr lang="es-MX" sz="2000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193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ricardo</dc:creator>
  <cp:lastModifiedBy>ricardo</cp:lastModifiedBy>
  <cp:revision>1</cp:revision>
  <dcterms:created xsi:type="dcterms:W3CDTF">2012-03-20T22:53:39Z</dcterms:created>
  <dcterms:modified xsi:type="dcterms:W3CDTF">2012-03-20T22:57:07Z</dcterms:modified>
</cp:coreProperties>
</file>