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77D2-4A42-4711-BF06-2C3535763CD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A30C-65A8-48D8-8EC8-85D29125830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77D2-4A42-4711-BF06-2C3535763CD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A30C-65A8-48D8-8EC8-85D29125830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77D2-4A42-4711-BF06-2C3535763CD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A30C-65A8-48D8-8EC8-85D29125830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77D2-4A42-4711-BF06-2C3535763CD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A30C-65A8-48D8-8EC8-85D29125830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77D2-4A42-4711-BF06-2C3535763CD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A30C-65A8-48D8-8EC8-85D29125830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77D2-4A42-4711-BF06-2C3535763CD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A30C-65A8-48D8-8EC8-85D29125830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77D2-4A42-4711-BF06-2C3535763CD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A30C-65A8-48D8-8EC8-85D29125830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77D2-4A42-4711-BF06-2C3535763CD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A30C-65A8-48D8-8EC8-85D29125830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77D2-4A42-4711-BF06-2C3535763CD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A30C-65A8-48D8-8EC8-85D29125830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77D2-4A42-4711-BF06-2C3535763CD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A30C-65A8-48D8-8EC8-85D29125830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77D2-4A42-4711-BF06-2C3535763CD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A30C-65A8-48D8-8EC8-85D29125830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A77D2-4A42-4711-BF06-2C3535763CD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CA30C-65A8-48D8-8EC8-85D29125830D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 numCol="1">
            <a:normAutofit fontScale="85000" lnSpcReduction="20000"/>
          </a:bodyPr>
          <a:lstStyle/>
          <a:p>
            <a:pPr>
              <a:buNone/>
            </a:pPr>
            <a:r>
              <a:rPr lang="es-MX" dirty="0" smtClean="0"/>
              <a:t>La conectiva lógica que da lugar a la bicondicional es “si y solo si”, y la flecha con dos puntas (↔). También se le llama doble implicación.</a:t>
            </a:r>
          </a:p>
          <a:p>
            <a:pPr>
              <a:buNone/>
            </a:pPr>
            <a:r>
              <a:rPr lang="es-MX" dirty="0" smtClean="0"/>
              <a:t>El valor de la bicondicional p ↔ es b cuando p y q tienen valores de verdad iguales.</a:t>
            </a:r>
          </a:p>
          <a:p>
            <a:pPr>
              <a:buNone/>
            </a:pPr>
            <a:r>
              <a:rPr lang="es-MX" dirty="0" smtClean="0"/>
              <a:t>El valor de verdad de p ↔ q es F cuando los valores de verdad de p y q son diferentes </a:t>
            </a:r>
          </a:p>
          <a:p>
            <a:pPr algn="ctr"/>
            <a:endParaRPr lang="es-MX" dirty="0" smtClean="0"/>
          </a:p>
          <a:p>
            <a:pPr algn="ctr">
              <a:buNone/>
            </a:pPr>
            <a:r>
              <a:rPr lang="es-MX" dirty="0" smtClean="0"/>
              <a:t>p   	q 	p q 	</a:t>
            </a:r>
          </a:p>
          <a:p>
            <a:pPr algn="ctr">
              <a:buNone/>
            </a:pPr>
            <a:r>
              <a:rPr lang="es-MX" dirty="0" smtClean="0"/>
              <a:t>V  	V 	V 	</a:t>
            </a:r>
          </a:p>
          <a:p>
            <a:pPr algn="ctr">
              <a:buNone/>
            </a:pPr>
            <a:r>
              <a:rPr lang="es-MX" dirty="0" smtClean="0"/>
              <a:t>V  	F 	F 	</a:t>
            </a:r>
          </a:p>
          <a:p>
            <a:pPr algn="ctr">
              <a:buNone/>
            </a:pPr>
            <a:r>
              <a:rPr lang="es-MX" dirty="0" smtClean="0"/>
              <a:t>F   	V 	F 	</a:t>
            </a:r>
          </a:p>
          <a:p>
            <a:pPr algn="ctr">
              <a:buNone/>
            </a:pPr>
            <a:r>
              <a:rPr lang="es-MX" dirty="0" smtClean="0"/>
              <a:t>F   	F 	V 	</a:t>
            </a:r>
          </a:p>
          <a:p>
            <a:pPr algn="ctr">
              <a:buNone/>
            </a:pPr>
            <a:endParaRPr lang="es-MX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Bicondiconal</a:t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Bicondiconal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Bicondiconal </dc:title>
  <dc:creator>ricardo</dc:creator>
  <cp:lastModifiedBy>ricardo</cp:lastModifiedBy>
  <cp:revision>1</cp:revision>
  <dcterms:created xsi:type="dcterms:W3CDTF">2012-03-20T23:50:33Z</dcterms:created>
  <dcterms:modified xsi:type="dcterms:W3CDTF">2012-03-20T23:51:17Z</dcterms:modified>
</cp:coreProperties>
</file>