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a:solidFill>
                  <a:prstClr val="white"/>
                </a:solidFill>
              </a:endParaRPr>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A865F34F-8C3A-4154-8AC6-15DCD5E71F77}" type="datetimeFigureOut">
              <a:rPr lang="es-MX" smtClean="0"/>
              <a:pPr/>
              <a:t>20/03/2012</a:t>
            </a:fld>
            <a:endParaRPr lang="es-MX"/>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MX">
              <a:solidFill>
                <a:srgbClr val="2DA2BF">
                  <a:tint val="20000"/>
                </a:srgbClr>
              </a:solidFill>
            </a:endParaRPr>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FED93AED-0F10-4374-8D2D-F5EFC68B76AC}" type="slidenum">
              <a:rPr lang="es-MX" smtClean="0"/>
              <a:pPr/>
              <a:t>‹Nº›</a:t>
            </a:fld>
            <a:endParaRPr lang="es-MX"/>
          </a:p>
        </p:txBody>
      </p:sp>
    </p:spTree>
    <p:extLst>
      <p:ext uri="{BB962C8B-B14F-4D97-AF65-F5344CB8AC3E}">
        <p14:creationId xmlns:p14="http://schemas.microsoft.com/office/powerpoint/2010/main" val="1081466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865F34F-8C3A-4154-8AC6-15DCD5E71F77}" type="datetimeFigureOut">
              <a:rPr lang="es-MX" smtClean="0">
                <a:solidFill>
                  <a:prstClr val="black"/>
                </a:solidFill>
              </a:rPr>
              <a:pPr/>
              <a:t>20/03/2012</a:t>
            </a:fld>
            <a:endParaRPr lang="es-MX">
              <a:solidFill>
                <a:prstClr val="black"/>
              </a:solidFill>
            </a:endParaRPr>
          </a:p>
        </p:txBody>
      </p:sp>
      <p:sp>
        <p:nvSpPr>
          <p:cNvPr id="5" name="4 Marcador de pie de página"/>
          <p:cNvSpPr>
            <a:spLocks noGrp="1"/>
          </p:cNvSpPr>
          <p:nvPr>
            <p:ph type="ftr" sz="quarter" idx="11"/>
          </p:nvPr>
        </p:nvSpPr>
        <p:spPr/>
        <p:txBody>
          <a:bodyPr/>
          <a:lstStyle>
            <a:extLst/>
          </a:lstStyle>
          <a:p>
            <a:endParaRPr lang="es-MX">
              <a:solidFill>
                <a:prstClr val="black"/>
              </a:solidFill>
            </a:endParaRPr>
          </a:p>
        </p:txBody>
      </p:sp>
      <p:sp>
        <p:nvSpPr>
          <p:cNvPr id="6" name="5 Marcador de número de diapositiva"/>
          <p:cNvSpPr>
            <a:spLocks noGrp="1"/>
          </p:cNvSpPr>
          <p:nvPr>
            <p:ph type="sldNum" sz="quarter" idx="12"/>
          </p:nvPr>
        </p:nvSpPr>
        <p:spPr/>
        <p:txBody>
          <a:bodyPr/>
          <a:lstStyle>
            <a:extLst/>
          </a:lstStyle>
          <a:p>
            <a:fld id="{FED93AED-0F10-4374-8D2D-F5EFC68B76AC}" type="slidenum">
              <a:rPr lang="es-MX" smtClean="0">
                <a:solidFill>
                  <a:prstClr val="black"/>
                </a:solidFill>
              </a:rPr>
              <a:pPr/>
              <a:t>‹Nº›</a:t>
            </a:fld>
            <a:endParaRPr lang="es-MX">
              <a:solidFill>
                <a:prstClr val="black"/>
              </a:solidFill>
            </a:endParaRPr>
          </a:p>
        </p:txBody>
      </p:sp>
    </p:spTree>
    <p:extLst>
      <p:ext uri="{BB962C8B-B14F-4D97-AF65-F5344CB8AC3E}">
        <p14:creationId xmlns:p14="http://schemas.microsoft.com/office/powerpoint/2010/main" val="3234183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865F34F-8C3A-4154-8AC6-15DCD5E71F77}" type="datetimeFigureOut">
              <a:rPr lang="es-MX" smtClean="0">
                <a:solidFill>
                  <a:prstClr val="black"/>
                </a:solidFill>
              </a:rPr>
              <a:pPr/>
              <a:t>20/03/2012</a:t>
            </a:fld>
            <a:endParaRPr lang="es-MX">
              <a:solidFill>
                <a:prstClr val="black"/>
              </a:solidFill>
            </a:endParaRPr>
          </a:p>
        </p:txBody>
      </p:sp>
      <p:sp>
        <p:nvSpPr>
          <p:cNvPr id="5" name="4 Marcador de pie de página"/>
          <p:cNvSpPr>
            <a:spLocks noGrp="1"/>
          </p:cNvSpPr>
          <p:nvPr>
            <p:ph type="ftr" sz="quarter" idx="11"/>
          </p:nvPr>
        </p:nvSpPr>
        <p:spPr/>
        <p:txBody>
          <a:bodyPr/>
          <a:lstStyle>
            <a:extLst/>
          </a:lstStyle>
          <a:p>
            <a:endParaRPr lang="es-MX">
              <a:solidFill>
                <a:prstClr val="black"/>
              </a:solidFill>
            </a:endParaRPr>
          </a:p>
        </p:txBody>
      </p:sp>
      <p:sp>
        <p:nvSpPr>
          <p:cNvPr id="6" name="5 Marcador de número de diapositiva"/>
          <p:cNvSpPr>
            <a:spLocks noGrp="1"/>
          </p:cNvSpPr>
          <p:nvPr>
            <p:ph type="sldNum" sz="quarter" idx="12"/>
          </p:nvPr>
        </p:nvSpPr>
        <p:spPr/>
        <p:txBody>
          <a:bodyPr/>
          <a:lstStyle>
            <a:extLst/>
          </a:lstStyle>
          <a:p>
            <a:fld id="{FED93AED-0F10-4374-8D2D-F5EFC68B76AC}" type="slidenum">
              <a:rPr lang="es-MX" smtClean="0">
                <a:solidFill>
                  <a:prstClr val="black"/>
                </a:solidFill>
              </a:rPr>
              <a:pPr/>
              <a:t>‹Nº›</a:t>
            </a:fld>
            <a:endParaRPr lang="es-MX">
              <a:solidFill>
                <a:prstClr val="black"/>
              </a:solidFill>
            </a:endParaRPr>
          </a:p>
        </p:txBody>
      </p:sp>
    </p:spTree>
    <p:extLst>
      <p:ext uri="{BB962C8B-B14F-4D97-AF65-F5344CB8AC3E}">
        <p14:creationId xmlns:p14="http://schemas.microsoft.com/office/powerpoint/2010/main" val="3630739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865F34F-8C3A-4154-8AC6-15DCD5E71F77}" type="datetimeFigureOut">
              <a:rPr lang="es-MX" smtClean="0">
                <a:solidFill>
                  <a:prstClr val="black"/>
                </a:solidFill>
              </a:rPr>
              <a:pPr/>
              <a:t>20/03/2012</a:t>
            </a:fld>
            <a:endParaRPr lang="es-MX">
              <a:solidFill>
                <a:prstClr val="black"/>
              </a:solidFill>
            </a:endParaRPr>
          </a:p>
        </p:txBody>
      </p:sp>
      <p:sp>
        <p:nvSpPr>
          <p:cNvPr id="5" name="4 Marcador de pie de página"/>
          <p:cNvSpPr>
            <a:spLocks noGrp="1"/>
          </p:cNvSpPr>
          <p:nvPr>
            <p:ph type="ftr" sz="quarter" idx="11"/>
          </p:nvPr>
        </p:nvSpPr>
        <p:spPr/>
        <p:txBody>
          <a:bodyPr/>
          <a:lstStyle>
            <a:extLst/>
          </a:lstStyle>
          <a:p>
            <a:endParaRPr lang="es-MX">
              <a:solidFill>
                <a:prstClr val="black"/>
              </a:solidFill>
            </a:endParaRPr>
          </a:p>
        </p:txBody>
      </p:sp>
      <p:sp>
        <p:nvSpPr>
          <p:cNvPr id="6" name="5 Marcador de número de diapositiva"/>
          <p:cNvSpPr>
            <a:spLocks noGrp="1"/>
          </p:cNvSpPr>
          <p:nvPr>
            <p:ph type="sldNum" sz="quarter" idx="12"/>
          </p:nvPr>
        </p:nvSpPr>
        <p:spPr/>
        <p:txBody>
          <a:bodyPr/>
          <a:lstStyle>
            <a:extLst/>
          </a:lstStyle>
          <a:p>
            <a:fld id="{FED93AED-0F10-4374-8D2D-F5EFC68B76AC}" type="slidenum">
              <a:rPr lang="es-MX" smtClean="0">
                <a:solidFill>
                  <a:prstClr val="black"/>
                </a:solidFill>
              </a:rPr>
              <a:pPr/>
              <a:t>‹Nº›</a:t>
            </a:fld>
            <a:endParaRPr lang="es-MX">
              <a:solidFill>
                <a:prstClr val="black"/>
              </a:solidFill>
            </a:endParaRPr>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extLst>
      <p:ext uri="{BB962C8B-B14F-4D97-AF65-F5344CB8AC3E}">
        <p14:creationId xmlns:p14="http://schemas.microsoft.com/office/powerpoint/2010/main" val="2475016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A865F34F-8C3A-4154-8AC6-15DCD5E71F77}" type="datetimeFigureOut">
              <a:rPr lang="es-MX" smtClean="0">
                <a:solidFill>
                  <a:prstClr val="white"/>
                </a:solidFill>
              </a:rPr>
              <a:pPr/>
              <a:t>20/03/2012</a:t>
            </a:fld>
            <a:endParaRPr lang="es-MX">
              <a:solidFill>
                <a:prstClr val="white"/>
              </a:solidFill>
            </a:endParaRPr>
          </a:p>
        </p:txBody>
      </p:sp>
      <p:sp>
        <p:nvSpPr>
          <p:cNvPr id="5" name="4 Marcador de pie de página"/>
          <p:cNvSpPr>
            <a:spLocks noGrp="1"/>
          </p:cNvSpPr>
          <p:nvPr>
            <p:ph type="ftr" sz="quarter" idx="11"/>
          </p:nvPr>
        </p:nvSpPr>
        <p:spPr/>
        <p:txBody>
          <a:bodyPr/>
          <a:lstStyle>
            <a:extLst/>
          </a:lstStyle>
          <a:p>
            <a:endParaRPr lang="es-MX">
              <a:solidFill>
                <a:prstClr val="white"/>
              </a:solidFill>
            </a:endParaRPr>
          </a:p>
        </p:txBody>
      </p:sp>
      <p:sp>
        <p:nvSpPr>
          <p:cNvPr id="6" name="5 Marcador de número de diapositiva"/>
          <p:cNvSpPr>
            <a:spLocks noGrp="1"/>
          </p:cNvSpPr>
          <p:nvPr>
            <p:ph type="sldNum" sz="quarter" idx="12"/>
          </p:nvPr>
        </p:nvSpPr>
        <p:spPr/>
        <p:txBody>
          <a:bodyPr/>
          <a:lstStyle>
            <a:extLst/>
          </a:lstStyle>
          <a:p>
            <a:fld id="{FED93AED-0F10-4374-8D2D-F5EFC68B76AC}" type="slidenum">
              <a:rPr lang="es-MX" smtClean="0">
                <a:solidFill>
                  <a:prstClr val="white"/>
                </a:solidFill>
              </a:rPr>
              <a:pPr/>
              <a:t>‹Nº›</a:t>
            </a:fld>
            <a:endParaRPr lang="es-MX">
              <a:solidFill>
                <a:prstClr val="white"/>
              </a:solidFill>
            </a:endParaRPr>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a:solidFill>
                <a:prstClr val="white"/>
              </a:solidFill>
            </a:endParaRPr>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a:solidFill>
                <a:prstClr val="white"/>
              </a:solidFill>
            </a:endParaRPr>
          </a:p>
        </p:txBody>
      </p:sp>
    </p:spTree>
    <p:extLst>
      <p:ext uri="{BB962C8B-B14F-4D97-AF65-F5344CB8AC3E}">
        <p14:creationId xmlns:p14="http://schemas.microsoft.com/office/powerpoint/2010/main" val="319815976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A865F34F-8C3A-4154-8AC6-15DCD5E71F77}" type="datetimeFigureOut">
              <a:rPr lang="es-MX" smtClean="0">
                <a:solidFill>
                  <a:prstClr val="white"/>
                </a:solidFill>
              </a:rPr>
              <a:pPr/>
              <a:t>20/03/2012</a:t>
            </a:fld>
            <a:endParaRPr lang="es-MX">
              <a:solidFill>
                <a:prstClr val="white"/>
              </a:solidFill>
            </a:endParaRPr>
          </a:p>
        </p:txBody>
      </p:sp>
      <p:sp>
        <p:nvSpPr>
          <p:cNvPr id="6" name="5 Marcador de pie de página"/>
          <p:cNvSpPr>
            <a:spLocks noGrp="1"/>
          </p:cNvSpPr>
          <p:nvPr>
            <p:ph type="ftr" sz="quarter" idx="11"/>
          </p:nvPr>
        </p:nvSpPr>
        <p:spPr/>
        <p:txBody>
          <a:bodyPr/>
          <a:lstStyle>
            <a:extLst/>
          </a:lstStyle>
          <a:p>
            <a:endParaRPr lang="es-MX">
              <a:solidFill>
                <a:prstClr val="white"/>
              </a:solidFill>
            </a:endParaRPr>
          </a:p>
        </p:txBody>
      </p:sp>
      <p:sp>
        <p:nvSpPr>
          <p:cNvPr id="7" name="6 Marcador de número de diapositiva"/>
          <p:cNvSpPr>
            <a:spLocks noGrp="1"/>
          </p:cNvSpPr>
          <p:nvPr>
            <p:ph type="sldNum" sz="quarter" idx="12"/>
          </p:nvPr>
        </p:nvSpPr>
        <p:spPr/>
        <p:txBody>
          <a:bodyPr/>
          <a:lstStyle>
            <a:extLst/>
          </a:lstStyle>
          <a:p>
            <a:fld id="{FED93AED-0F10-4374-8D2D-F5EFC68B76AC}" type="slidenum">
              <a:rPr lang="es-MX" smtClean="0">
                <a:solidFill>
                  <a:prstClr val="white"/>
                </a:solidFill>
              </a:rPr>
              <a:pPr/>
              <a:t>‹Nº›</a:t>
            </a:fld>
            <a:endParaRPr lang="es-MX">
              <a:solidFill>
                <a:prstClr val="white"/>
              </a:solidFill>
            </a:endParaRPr>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extLst>
      <p:ext uri="{BB962C8B-B14F-4D97-AF65-F5344CB8AC3E}">
        <p14:creationId xmlns:p14="http://schemas.microsoft.com/office/powerpoint/2010/main" val="4272524577"/>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A865F34F-8C3A-4154-8AC6-15DCD5E71F77}" type="datetimeFigureOut">
              <a:rPr lang="es-MX" smtClean="0">
                <a:solidFill>
                  <a:prstClr val="black"/>
                </a:solidFill>
              </a:rPr>
              <a:pPr/>
              <a:t>20/03/2012</a:t>
            </a:fld>
            <a:endParaRPr lang="es-MX">
              <a:solidFill>
                <a:prstClr val="black"/>
              </a:solidFill>
            </a:endParaRPr>
          </a:p>
        </p:txBody>
      </p:sp>
      <p:sp>
        <p:nvSpPr>
          <p:cNvPr id="8" name="7 Marcador de pie de página"/>
          <p:cNvSpPr>
            <a:spLocks noGrp="1"/>
          </p:cNvSpPr>
          <p:nvPr>
            <p:ph type="ftr" sz="quarter" idx="11"/>
          </p:nvPr>
        </p:nvSpPr>
        <p:spPr/>
        <p:txBody>
          <a:bodyPr/>
          <a:lstStyle>
            <a:extLst/>
          </a:lstStyle>
          <a:p>
            <a:endParaRPr lang="es-MX">
              <a:solidFill>
                <a:prstClr val="black"/>
              </a:solidFill>
            </a:endParaRPr>
          </a:p>
        </p:txBody>
      </p:sp>
      <p:sp>
        <p:nvSpPr>
          <p:cNvPr id="9" name="8 Marcador de número de diapositiva"/>
          <p:cNvSpPr>
            <a:spLocks noGrp="1"/>
          </p:cNvSpPr>
          <p:nvPr>
            <p:ph type="sldNum" sz="quarter" idx="12"/>
          </p:nvPr>
        </p:nvSpPr>
        <p:spPr/>
        <p:txBody>
          <a:bodyPr/>
          <a:lstStyle>
            <a:extLst/>
          </a:lstStyle>
          <a:p>
            <a:fld id="{FED93AED-0F10-4374-8D2D-F5EFC68B76AC}" type="slidenum">
              <a:rPr lang="es-MX" smtClean="0">
                <a:solidFill>
                  <a:prstClr val="black"/>
                </a:solidFill>
              </a:rPr>
              <a:pPr/>
              <a:t>‹Nº›</a:t>
            </a:fld>
            <a:endParaRPr lang="es-MX">
              <a:solidFill>
                <a:prstClr val="black"/>
              </a:solidFill>
            </a:endParaRPr>
          </a:p>
        </p:txBody>
      </p:sp>
    </p:spTree>
    <p:extLst>
      <p:ext uri="{BB962C8B-B14F-4D97-AF65-F5344CB8AC3E}">
        <p14:creationId xmlns:p14="http://schemas.microsoft.com/office/powerpoint/2010/main" val="4009043351"/>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A865F34F-8C3A-4154-8AC6-15DCD5E71F77}" type="datetimeFigureOut">
              <a:rPr lang="es-MX" smtClean="0">
                <a:solidFill>
                  <a:prstClr val="white"/>
                </a:solidFill>
              </a:rPr>
              <a:pPr/>
              <a:t>20/03/2012</a:t>
            </a:fld>
            <a:endParaRPr lang="es-MX">
              <a:solidFill>
                <a:prstClr val="white"/>
              </a:solidFill>
            </a:endParaRPr>
          </a:p>
        </p:txBody>
      </p:sp>
      <p:sp>
        <p:nvSpPr>
          <p:cNvPr id="4" name="3 Marcador de pie de página"/>
          <p:cNvSpPr>
            <a:spLocks noGrp="1"/>
          </p:cNvSpPr>
          <p:nvPr>
            <p:ph type="ftr" sz="quarter" idx="11"/>
          </p:nvPr>
        </p:nvSpPr>
        <p:spPr/>
        <p:txBody>
          <a:bodyPr/>
          <a:lstStyle>
            <a:extLst/>
          </a:lstStyle>
          <a:p>
            <a:endParaRPr lang="es-MX">
              <a:solidFill>
                <a:prstClr val="white"/>
              </a:solidFill>
            </a:endParaRPr>
          </a:p>
        </p:txBody>
      </p:sp>
      <p:sp>
        <p:nvSpPr>
          <p:cNvPr id="5" name="4 Marcador de número de diapositiva"/>
          <p:cNvSpPr>
            <a:spLocks noGrp="1"/>
          </p:cNvSpPr>
          <p:nvPr>
            <p:ph type="sldNum" sz="quarter" idx="12"/>
          </p:nvPr>
        </p:nvSpPr>
        <p:spPr/>
        <p:txBody>
          <a:bodyPr/>
          <a:lstStyle>
            <a:extLst/>
          </a:lstStyle>
          <a:p>
            <a:fld id="{FED93AED-0F10-4374-8D2D-F5EFC68B76AC}" type="slidenum">
              <a:rPr lang="es-MX" smtClean="0">
                <a:solidFill>
                  <a:prstClr val="white"/>
                </a:solidFill>
              </a:rPr>
              <a:pPr/>
              <a:t>‹Nº›</a:t>
            </a:fld>
            <a:endParaRPr lang="es-MX">
              <a:solidFill>
                <a:prstClr val="white"/>
              </a:solidFill>
            </a:endParaRPr>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extLst>
      <p:ext uri="{BB962C8B-B14F-4D97-AF65-F5344CB8AC3E}">
        <p14:creationId xmlns:p14="http://schemas.microsoft.com/office/powerpoint/2010/main" val="2965254388"/>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A865F34F-8C3A-4154-8AC6-15DCD5E71F77}" type="datetimeFigureOut">
              <a:rPr lang="es-MX" smtClean="0">
                <a:solidFill>
                  <a:prstClr val="black"/>
                </a:solidFill>
              </a:rPr>
              <a:pPr/>
              <a:t>20/03/2012</a:t>
            </a:fld>
            <a:endParaRPr lang="es-MX">
              <a:solidFill>
                <a:prstClr val="black"/>
              </a:solidFill>
            </a:endParaRPr>
          </a:p>
        </p:txBody>
      </p:sp>
      <p:sp>
        <p:nvSpPr>
          <p:cNvPr id="3" name="2 Marcador de pie de página"/>
          <p:cNvSpPr>
            <a:spLocks noGrp="1"/>
          </p:cNvSpPr>
          <p:nvPr>
            <p:ph type="ftr" sz="quarter" idx="11"/>
          </p:nvPr>
        </p:nvSpPr>
        <p:spPr/>
        <p:txBody>
          <a:bodyPr/>
          <a:lstStyle>
            <a:extLst/>
          </a:lstStyle>
          <a:p>
            <a:endParaRPr lang="es-MX">
              <a:solidFill>
                <a:prstClr val="black"/>
              </a:solidFill>
            </a:endParaRPr>
          </a:p>
        </p:txBody>
      </p:sp>
      <p:sp>
        <p:nvSpPr>
          <p:cNvPr id="4" name="3 Marcador de número de diapositiva"/>
          <p:cNvSpPr>
            <a:spLocks noGrp="1"/>
          </p:cNvSpPr>
          <p:nvPr>
            <p:ph type="sldNum" sz="quarter" idx="12"/>
          </p:nvPr>
        </p:nvSpPr>
        <p:spPr/>
        <p:txBody>
          <a:bodyPr/>
          <a:lstStyle>
            <a:extLst/>
          </a:lstStyle>
          <a:p>
            <a:fld id="{FED93AED-0F10-4374-8D2D-F5EFC68B76AC}" type="slidenum">
              <a:rPr lang="es-MX" smtClean="0">
                <a:solidFill>
                  <a:prstClr val="black"/>
                </a:solidFill>
              </a:rPr>
              <a:pPr/>
              <a:t>‹Nº›</a:t>
            </a:fld>
            <a:endParaRPr lang="es-MX">
              <a:solidFill>
                <a:prstClr val="black"/>
              </a:solidFill>
            </a:endParaRPr>
          </a:p>
        </p:txBody>
      </p:sp>
    </p:spTree>
    <p:extLst>
      <p:ext uri="{BB962C8B-B14F-4D97-AF65-F5344CB8AC3E}">
        <p14:creationId xmlns:p14="http://schemas.microsoft.com/office/powerpoint/2010/main" val="3050365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A865F34F-8C3A-4154-8AC6-15DCD5E71F77}" type="datetimeFigureOut">
              <a:rPr lang="es-MX" smtClean="0">
                <a:solidFill>
                  <a:prstClr val="black"/>
                </a:solidFill>
              </a:rPr>
              <a:pPr/>
              <a:t>20/03/2012</a:t>
            </a:fld>
            <a:endParaRPr lang="es-MX">
              <a:solidFill>
                <a:prstClr val="black"/>
              </a:solidFill>
            </a:endParaRPr>
          </a:p>
        </p:txBody>
      </p:sp>
      <p:sp>
        <p:nvSpPr>
          <p:cNvPr id="6" name="5 Marcador de pie de página"/>
          <p:cNvSpPr>
            <a:spLocks noGrp="1"/>
          </p:cNvSpPr>
          <p:nvPr>
            <p:ph type="ftr" sz="quarter" idx="11"/>
          </p:nvPr>
        </p:nvSpPr>
        <p:spPr/>
        <p:txBody>
          <a:bodyPr/>
          <a:lstStyle>
            <a:extLst/>
          </a:lstStyle>
          <a:p>
            <a:endParaRPr lang="es-MX">
              <a:solidFill>
                <a:prstClr val="black"/>
              </a:solidFill>
            </a:endParaRPr>
          </a:p>
        </p:txBody>
      </p:sp>
      <p:sp>
        <p:nvSpPr>
          <p:cNvPr id="7" name="6 Marcador de número de diapositiva"/>
          <p:cNvSpPr>
            <a:spLocks noGrp="1"/>
          </p:cNvSpPr>
          <p:nvPr>
            <p:ph type="sldNum" sz="quarter" idx="12"/>
          </p:nvPr>
        </p:nvSpPr>
        <p:spPr/>
        <p:txBody>
          <a:bodyPr/>
          <a:lstStyle>
            <a:extLst/>
          </a:lstStyle>
          <a:p>
            <a:fld id="{FED93AED-0F10-4374-8D2D-F5EFC68B76AC}" type="slidenum">
              <a:rPr lang="es-MX" smtClean="0">
                <a:solidFill>
                  <a:prstClr val="black"/>
                </a:solidFill>
              </a:rPr>
              <a:pPr/>
              <a:t>‹Nº›</a:t>
            </a:fld>
            <a:endParaRPr lang="es-MX">
              <a:solidFill>
                <a:prstClr val="black"/>
              </a:solidFill>
            </a:endParaRPr>
          </a:p>
        </p:txBody>
      </p:sp>
    </p:spTree>
    <p:extLst>
      <p:ext uri="{BB962C8B-B14F-4D97-AF65-F5344CB8AC3E}">
        <p14:creationId xmlns:p14="http://schemas.microsoft.com/office/powerpoint/2010/main" val="1219010192"/>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A865F34F-8C3A-4154-8AC6-15DCD5E71F77}" type="datetimeFigureOut">
              <a:rPr lang="es-MX" smtClean="0">
                <a:solidFill>
                  <a:prstClr val="white"/>
                </a:solidFill>
              </a:rPr>
              <a:pPr/>
              <a:t>20/03/2012</a:t>
            </a:fld>
            <a:endParaRPr lang="es-MX">
              <a:solidFill>
                <a:prstClr val="white"/>
              </a:solidFill>
            </a:endParaRPr>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MX">
              <a:solidFill>
                <a:prstClr val="white"/>
              </a:solidFill>
            </a:endParaRPr>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FED93AED-0F10-4374-8D2D-F5EFC68B76AC}" type="slidenum">
              <a:rPr lang="es-MX" smtClean="0">
                <a:solidFill>
                  <a:prstClr val="white"/>
                </a:solidFill>
              </a:rPr>
              <a:pPr/>
              <a:t>‹Nº›</a:t>
            </a:fld>
            <a:endParaRPr lang="es-MX">
              <a:solidFill>
                <a:prstClr val="white"/>
              </a:solidFill>
            </a:endParaRPr>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white"/>
              </a:solidFill>
            </a:endParaRPr>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white"/>
              </a:solidFill>
            </a:endParaRPr>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a:solidFill>
                <a:prstClr val="white"/>
              </a:solidFill>
            </a:endParaRPr>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a:solidFill>
                <a:prstClr val="white"/>
              </a:solidFill>
            </a:endParaRPr>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a:solidFill>
                <a:prstClr val="white"/>
              </a:solidFill>
            </a:endParaRPr>
          </a:p>
        </p:txBody>
      </p:sp>
    </p:spTree>
    <p:extLst>
      <p:ext uri="{BB962C8B-B14F-4D97-AF65-F5344CB8AC3E}">
        <p14:creationId xmlns:p14="http://schemas.microsoft.com/office/powerpoint/2010/main" val="4048244817"/>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a:solidFill>
                <a:prstClr val="white"/>
              </a:solidFill>
            </a:endParaRPr>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865F34F-8C3A-4154-8AC6-15DCD5E71F77}" type="datetimeFigureOut">
              <a:rPr lang="es-MX" smtClean="0">
                <a:solidFill>
                  <a:prstClr val="black"/>
                </a:solidFill>
              </a:rPr>
              <a:pPr/>
              <a:t>20/03/2012</a:t>
            </a:fld>
            <a:endParaRPr lang="es-MX">
              <a:solidFill>
                <a:prstClr val="black"/>
              </a:solidFill>
            </a:endParaRPr>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MX">
              <a:solidFill>
                <a:prstClr val="black"/>
              </a:solidFill>
            </a:endParaRPr>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ED93AED-0F10-4374-8D2D-F5EFC68B76AC}" type="slidenum">
              <a:rPr lang="es-MX" smtClean="0">
                <a:solidFill>
                  <a:prstClr val="black"/>
                </a:solidFill>
              </a:rPr>
              <a:pPr/>
              <a:t>‹Nº›</a:t>
            </a:fld>
            <a:endParaRPr lang="es-MX">
              <a:solidFill>
                <a:prstClr val="black"/>
              </a:solidFill>
            </a:endParaRPr>
          </a:p>
        </p:txBody>
      </p:sp>
    </p:spTree>
    <p:extLst>
      <p:ext uri="{BB962C8B-B14F-4D97-AF65-F5344CB8AC3E}">
        <p14:creationId xmlns:p14="http://schemas.microsoft.com/office/powerpoint/2010/main" val="20704677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10000"/>
          </a:bodyPr>
          <a:lstStyle/>
          <a:p>
            <a:r>
              <a:rPr lang="es-MX" dirty="0" smtClean="0"/>
              <a:t>La lógica de predicados no es mas que la logica de enunciados pero con </a:t>
            </a:r>
            <a:r>
              <a:rPr lang="es-MX" b="1" dirty="0" smtClean="0"/>
              <a:t>variables </a:t>
            </a:r>
            <a:r>
              <a:rPr lang="es-MX" dirty="0" smtClean="0"/>
              <a:t>y </a:t>
            </a:r>
            <a:r>
              <a:rPr lang="es-MX" b="1" dirty="0" smtClean="0"/>
              <a:t>cuantificadores.</a:t>
            </a:r>
          </a:p>
          <a:p>
            <a:r>
              <a:rPr lang="es-MX" dirty="0" smtClean="0"/>
              <a:t>Eje: “Beto es un niño”                    </a:t>
            </a:r>
            <a:r>
              <a:rPr lang="es-MX" sz="2200" dirty="0" smtClean="0"/>
              <a:t>proposición</a:t>
            </a:r>
          </a:p>
          <a:p>
            <a:endParaRPr lang="es-MX" dirty="0" smtClean="0"/>
          </a:p>
          <a:p>
            <a:pPr>
              <a:buNone/>
            </a:pPr>
            <a:r>
              <a:rPr lang="es-MX" dirty="0" smtClean="0"/>
              <a:t>             “x es un niño”                         </a:t>
            </a:r>
            <a:r>
              <a:rPr lang="es-MX" sz="2200" dirty="0" smtClean="0"/>
              <a:t>Predicado con </a:t>
            </a:r>
          </a:p>
          <a:p>
            <a:pPr>
              <a:buNone/>
            </a:pPr>
            <a:r>
              <a:rPr lang="es-MX" dirty="0" smtClean="0"/>
              <a:t>                                                                  </a:t>
            </a:r>
            <a:r>
              <a:rPr lang="es-MX" sz="2200" dirty="0" smtClean="0"/>
              <a:t>variable x</a:t>
            </a:r>
          </a:p>
          <a:p>
            <a:pPr>
              <a:buNone/>
            </a:pPr>
            <a:r>
              <a:rPr lang="es-MX" sz="2400" dirty="0" smtClean="0"/>
              <a:t>Una proposición no logica que la constituye el predicado y una o mas variables se caracteriza porque no es posible decidir si el valor de verdad es F o V. un enunciado de este tipo también recibe el nombre de </a:t>
            </a:r>
            <a:r>
              <a:rPr lang="es-MX" sz="2400" b="1" dirty="0" smtClean="0"/>
              <a:t>función proposiciona</a:t>
            </a:r>
            <a:r>
              <a:rPr lang="es-MX" sz="2400" dirty="0" smtClean="0"/>
              <a:t>l y se convierte en </a:t>
            </a:r>
            <a:r>
              <a:rPr lang="es-MX" sz="2400" b="1" dirty="0" smtClean="0"/>
              <a:t>proposición logica </a:t>
            </a:r>
            <a:r>
              <a:rPr lang="es-MX" sz="2400" dirty="0" smtClean="0"/>
              <a:t>cuando se constituye la variable para este caso la x por algún valor especifico, a ese valor(sujeto) se le asigna el predicado que forma parte de la función proposicional.</a:t>
            </a:r>
            <a:endParaRPr lang="es-MX" sz="2200" dirty="0" smtClean="0"/>
          </a:p>
          <a:p>
            <a:endParaRPr lang="es-MX" dirty="0" smtClean="0"/>
          </a:p>
          <a:p>
            <a:endParaRPr lang="es-MX" dirty="0" smtClean="0"/>
          </a:p>
        </p:txBody>
      </p:sp>
      <p:sp>
        <p:nvSpPr>
          <p:cNvPr id="2" name="1 Título"/>
          <p:cNvSpPr>
            <a:spLocks noGrp="1"/>
          </p:cNvSpPr>
          <p:nvPr>
            <p:ph type="title"/>
          </p:nvPr>
        </p:nvSpPr>
        <p:spPr/>
        <p:txBody>
          <a:bodyPr/>
          <a:lstStyle/>
          <a:p>
            <a:pPr>
              <a:buFont typeface="Arial" pitchFamily="34" charset="0"/>
              <a:buChar char="•"/>
            </a:pPr>
            <a:r>
              <a:rPr lang="es-MX" dirty="0" smtClean="0"/>
              <a:t>Lógica de predicados.</a:t>
            </a:r>
            <a:endParaRPr lang="es-MX" dirty="0"/>
          </a:p>
        </p:txBody>
      </p:sp>
    </p:spTree>
    <p:extLst>
      <p:ext uri="{BB962C8B-B14F-4D97-AF65-F5344CB8AC3E}">
        <p14:creationId xmlns:p14="http://schemas.microsoft.com/office/powerpoint/2010/main" val="1282802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852"/>
            <a:ext cx="8229600" cy="928694"/>
          </a:xfrm>
        </p:spPr>
        <p:txBody>
          <a:bodyPr>
            <a:normAutofit/>
          </a:bodyPr>
          <a:lstStyle/>
          <a:p>
            <a:r>
              <a:rPr lang="es-MX" sz="2800" dirty="0" smtClean="0"/>
              <a:t>Cuantificadores</a:t>
            </a:r>
            <a:br>
              <a:rPr lang="es-MX" sz="2800" dirty="0" smtClean="0"/>
            </a:br>
            <a:r>
              <a:rPr lang="es-MX" sz="2200" dirty="0" smtClean="0"/>
              <a:t>(Existencial y Universal)</a:t>
            </a:r>
            <a:endParaRPr lang="es-MX" sz="2200" dirty="0"/>
          </a:p>
        </p:txBody>
      </p:sp>
      <p:sp>
        <p:nvSpPr>
          <p:cNvPr id="4" name="3 Rectángulo"/>
          <p:cNvSpPr/>
          <p:nvPr/>
        </p:nvSpPr>
        <p:spPr>
          <a:xfrm>
            <a:off x="285720" y="1000108"/>
            <a:ext cx="8215370" cy="6217087"/>
          </a:xfrm>
          <a:prstGeom prst="rect">
            <a:avLst/>
          </a:prstGeom>
        </p:spPr>
        <p:txBody>
          <a:bodyPr wrap="square">
            <a:spAutoFit/>
          </a:bodyPr>
          <a:lstStyle/>
          <a:p>
            <a:r>
              <a:rPr lang="es-MX" dirty="0">
                <a:solidFill>
                  <a:prstClr val="black"/>
                </a:solidFill>
              </a:rPr>
              <a:t>         Un gran numero de afirmaciones en matemáticas declaran que una función proposicional es verdadera para todos los valores de una variable en un dominio especifico. En cada caso, en ese domino especifico se le llama </a:t>
            </a:r>
            <a:r>
              <a:rPr lang="es-MX" b="1" dirty="0">
                <a:solidFill>
                  <a:prstClr val="black"/>
                </a:solidFill>
              </a:rPr>
              <a:t>universo de discurso para la variable.</a:t>
            </a:r>
          </a:p>
          <a:p>
            <a:endParaRPr lang="es-MX" sz="2000" b="1" dirty="0">
              <a:solidFill>
                <a:prstClr val="black"/>
              </a:solidFill>
            </a:endParaRPr>
          </a:p>
          <a:p>
            <a:r>
              <a:rPr lang="es-MX" sz="2000" b="1" dirty="0">
                <a:solidFill>
                  <a:prstClr val="black"/>
                </a:solidFill>
              </a:rPr>
              <a:t>Universal</a:t>
            </a:r>
          </a:p>
          <a:p>
            <a:r>
              <a:rPr lang="es-MX" dirty="0">
                <a:solidFill>
                  <a:prstClr val="black"/>
                </a:solidFill>
              </a:rPr>
              <a:t>         Definición.- sea P(x) una función proposicional. La cuantificación universal de P(x) es la proposición compuesta p(x)  y se lee “ P(x) es verdadera para todas las x en el universo de discurso o también “para toda x, P(x)”.</a:t>
            </a:r>
          </a:p>
          <a:p>
            <a:r>
              <a:rPr lang="es-MX" sz="1600" dirty="0">
                <a:solidFill>
                  <a:prstClr val="black"/>
                </a:solidFill>
              </a:rPr>
              <a:t>        Nota: </a:t>
            </a:r>
            <a:r>
              <a:rPr lang="es-MX" sz="1600" i="1" dirty="0">
                <a:solidFill>
                  <a:prstClr val="black"/>
                </a:solidFill>
              </a:rPr>
              <a:t>una función proposicional se denota con una letra mayúscula, seguida de la variable encerrada entre paréntesis. Así, P(x) denota una función proposicional y P(a) denota la preposición que se obtiene cuando se sustituye la variable x por un valor especifico a. la expresión P(a) si exhibe uno de los dos valores de verdad</a:t>
            </a:r>
            <a:r>
              <a:rPr lang="es-MX" i="1" dirty="0">
                <a:solidFill>
                  <a:prstClr val="black"/>
                </a:solidFill>
              </a:rPr>
              <a:t>.</a:t>
            </a:r>
          </a:p>
          <a:p>
            <a:r>
              <a:rPr lang="es-MX" dirty="0">
                <a:solidFill>
                  <a:prstClr val="black"/>
                </a:solidFill>
              </a:rPr>
              <a:t>Para que una cuantificación  universal  </a:t>
            </a:r>
            <a:r>
              <a:rPr lang="es-MX" sz="2400" dirty="0">
                <a:solidFill>
                  <a:prstClr val="black"/>
                </a:solidFill>
              </a:rPr>
              <a:t>V </a:t>
            </a:r>
            <a:r>
              <a:rPr lang="es-MX" dirty="0">
                <a:solidFill>
                  <a:prstClr val="black"/>
                </a:solidFill>
              </a:rPr>
              <a:t>x P(x) sea verdadera, se requiere que todas las proposiciones P(a), que resultan de sustituir  la variable x por los valores a del universo de discurso sean verdaderas. Es suficiente que p(a) sea falsa para algún a en  el universo de discurso, para que la cuantificación universal sea falsa también.</a:t>
            </a:r>
          </a:p>
          <a:p>
            <a:endParaRPr lang="es-MX" i="1" dirty="0">
              <a:solidFill>
                <a:prstClr val="black"/>
              </a:solidFill>
            </a:endParaRPr>
          </a:p>
          <a:p>
            <a:endParaRPr lang="es-MX" dirty="0">
              <a:solidFill>
                <a:prstClr val="black"/>
              </a:solidFill>
            </a:endParaRPr>
          </a:p>
        </p:txBody>
      </p:sp>
      <p:sp>
        <p:nvSpPr>
          <p:cNvPr id="7" name="6 Menos"/>
          <p:cNvSpPr/>
          <p:nvPr/>
        </p:nvSpPr>
        <p:spPr>
          <a:xfrm flipH="1" flipV="1">
            <a:off x="4714876" y="5214950"/>
            <a:ext cx="214314" cy="71438"/>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Tree>
    <p:extLst>
      <p:ext uri="{BB962C8B-B14F-4D97-AF65-F5344CB8AC3E}">
        <p14:creationId xmlns:p14="http://schemas.microsoft.com/office/powerpoint/2010/main" val="15422864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71472" y="285728"/>
            <a:ext cx="8229600" cy="6072230"/>
          </a:xfrm>
        </p:spPr>
        <p:txBody>
          <a:bodyPr>
            <a:normAutofit fontScale="92500" lnSpcReduction="20000"/>
          </a:bodyPr>
          <a:lstStyle/>
          <a:p>
            <a:r>
              <a:rPr lang="es-MX" dirty="0" smtClean="0"/>
              <a:t>Ejemplo : se p(x):  x &gt;0.Consideremos la cuantificación universal  V </a:t>
            </a:r>
            <a:r>
              <a:rPr lang="es-MX" sz="2800" dirty="0" smtClean="0"/>
              <a:t>x P(x)</a:t>
            </a:r>
          </a:p>
          <a:p>
            <a:r>
              <a:rPr lang="es-MX" sz="2800" dirty="0" smtClean="0"/>
              <a:t>Si el universo de discurso son los números positivos entonces la  cuantificación universal es verdadera por que todos los números positivos son mayores  que cero pero si el universo de discurso son los números no negativos, entonces la cuantificación universal es falsa., por que existe un miembro del universo de discurso, el “0”, que hace que p(0) tome el valor de verdad F.</a:t>
            </a:r>
          </a:p>
          <a:p>
            <a:r>
              <a:rPr lang="es-MX" sz="2800" b="1" dirty="0" smtClean="0"/>
              <a:t>Existencial:</a:t>
            </a:r>
            <a:r>
              <a:rPr lang="es-MX" sz="2800" dirty="0" smtClean="0"/>
              <a:t> Se P(x) una función proposicional. La cuantificación  existencial de P(x) es la proposición compuesta  </a:t>
            </a:r>
            <a:r>
              <a:rPr lang="el-GR" sz="2800" dirty="0" smtClean="0"/>
              <a:t>Ξ</a:t>
            </a:r>
            <a:r>
              <a:rPr lang="es-MX" sz="2800" dirty="0" smtClean="0"/>
              <a:t> x P(x) y se lee “existe un x en el universo de discurso que hace a P(x) verdadera” o también  “existe un x, tal que P(x).” </a:t>
            </a:r>
          </a:p>
          <a:p>
            <a:pPr>
              <a:buNone/>
            </a:pPr>
            <a:endParaRPr lang="es-MX" sz="2800" dirty="0" smtClean="0"/>
          </a:p>
          <a:p>
            <a:endParaRPr lang="es-MX" sz="2800" dirty="0" smtClean="0"/>
          </a:p>
        </p:txBody>
      </p:sp>
      <p:sp>
        <p:nvSpPr>
          <p:cNvPr id="7" name="6 Menos"/>
          <p:cNvSpPr/>
          <p:nvPr/>
        </p:nvSpPr>
        <p:spPr>
          <a:xfrm flipH="1" flipV="1">
            <a:off x="4857752" y="642918"/>
            <a:ext cx="142876" cy="142876"/>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 name="7 Menos"/>
          <p:cNvSpPr/>
          <p:nvPr/>
        </p:nvSpPr>
        <p:spPr>
          <a:xfrm rot="5574719" flipH="1">
            <a:off x="5028351" y="4624359"/>
            <a:ext cx="297096" cy="5176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Tree>
    <p:extLst>
      <p:ext uri="{BB962C8B-B14F-4D97-AF65-F5344CB8AC3E}">
        <p14:creationId xmlns:p14="http://schemas.microsoft.com/office/powerpoint/2010/main" val="13340142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85728"/>
            <a:ext cx="8229600" cy="5840435"/>
          </a:xfrm>
        </p:spPr>
        <p:txBody>
          <a:bodyPr>
            <a:normAutofit/>
          </a:bodyPr>
          <a:lstStyle/>
          <a:p>
            <a:r>
              <a:rPr lang="es-MX" dirty="0" smtClean="0"/>
              <a:t>Ejemplo</a:t>
            </a:r>
            <a:r>
              <a:rPr lang="es-MX" sz="2200" dirty="0" smtClean="0"/>
              <a:t>.- Sea Q(x) : x² =2. si el universo de discurso son los números racionales, la cuantificación existencial </a:t>
            </a:r>
            <a:r>
              <a:rPr lang="el-GR" sz="2200" dirty="0" smtClean="0"/>
              <a:t>Ξ</a:t>
            </a:r>
            <a:r>
              <a:rPr lang="es-MX" sz="2200" dirty="0" smtClean="0"/>
              <a:t>x Q(x) es falsa, porque no existe ningún número racional que cumpla la condición de que al elevarlo al cuadrado el resultado sea 2; no obstante, si el universo de discurso son los números reales, entonces la cuantificación existencial </a:t>
            </a:r>
            <a:r>
              <a:rPr lang="el-GR" sz="2200" dirty="0" smtClean="0"/>
              <a:t>Ξ</a:t>
            </a:r>
            <a:r>
              <a:rPr lang="es-MX" sz="2200" dirty="0" smtClean="0"/>
              <a:t>x Q(x) será verdadera porque, en efecto, existe al menos un numero real, </a:t>
            </a:r>
            <a:r>
              <a:rPr lang="az-Cyrl-AZ" sz="2200" dirty="0" smtClean="0"/>
              <a:t>√</a:t>
            </a:r>
            <a:r>
              <a:rPr lang="es-MX" sz="2200" dirty="0" smtClean="0"/>
              <a:t>2 tal que al elevarlo al cuadrado, el resultado es 2. El hecho de que exista otro numero real que cumple con la condición solicitada,(-√ 2), no es relevante para decidir el valor de verdad de verdad de </a:t>
            </a:r>
            <a:r>
              <a:rPr lang="el-GR" sz="2200" dirty="0" smtClean="0"/>
              <a:t>Ξ</a:t>
            </a:r>
            <a:r>
              <a:rPr lang="es-MX" sz="2200" dirty="0" smtClean="0"/>
              <a:t>x Q(x), después de haber encontrado √2.</a:t>
            </a:r>
          </a:p>
          <a:p>
            <a:r>
              <a:rPr lang="es-MX" sz="1800" dirty="0" smtClean="0"/>
              <a:t> Tanto al existencial como al universal </a:t>
            </a:r>
            <a:r>
              <a:rPr lang="es-MX" sz="2000" dirty="0" smtClean="0"/>
              <a:t>se les pude unir y formar una nueva función proposicional mediante el operador unario de la negación (¬)</a:t>
            </a:r>
          </a:p>
        </p:txBody>
      </p:sp>
      <p:cxnSp>
        <p:nvCxnSpPr>
          <p:cNvPr id="9" name="8 Conector recto"/>
          <p:cNvCxnSpPr/>
          <p:nvPr/>
        </p:nvCxnSpPr>
        <p:spPr>
          <a:xfrm rot="5400000">
            <a:off x="964381" y="1250141"/>
            <a:ext cx="21431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9 Conector recto"/>
          <p:cNvCxnSpPr/>
          <p:nvPr/>
        </p:nvCxnSpPr>
        <p:spPr>
          <a:xfrm rot="5400000">
            <a:off x="4393405" y="2536025"/>
            <a:ext cx="21431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18 Conector recto"/>
          <p:cNvCxnSpPr/>
          <p:nvPr/>
        </p:nvCxnSpPr>
        <p:spPr>
          <a:xfrm rot="5400000">
            <a:off x="6322231" y="4179099"/>
            <a:ext cx="214314"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98366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650</Words>
  <Application>Microsoft Office PowerPoint</Application>
  <PresentationFormat>Presentación en pantalla (4:3)</PresentationFormat>
  <Paragraphs>19</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Concurrencia</vt:lpstr>
      <vt:lpstr>Lógica de predicados.</vt:lpstr>
      <vt:lpstr>Cuantificadores (Existencial y Universal)</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Lógica de predicados.</dc:title>
  <dc:creator>Reddly.MD</dc:creator>
  <cp:lastModifiedBy>Reddly.MD</cp:lastModifiedBy>
  <cp:revision>1</cp:revision>
  <dcterms:created xsi:type="dcterms:W3CDTF">2012-03-20T22:27:08Z</dcterms:created>
  <dcterms:modified xsi:type="dcterms:W3CDTF">2012-03-20T22:27:56Z</dcterms:modified>
</cp:coreProperties>
</file>