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933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11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78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78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0194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92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257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970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105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339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1706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0132A32-B64D-4FC9-BD3C-1C6462DAAAC9}" type="datetimeFigureOut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20/03/2012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B26089-3F96-415A-8CB5-53E08331133C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43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667544"/>
          </a:xfrm>
        </p:spPr>
        <p:txBody>
          <a:bodyPr/>
          <a:lstStyle/>
          <a:p>
            <a:r>
              <a:rPr lang="es-MX" dirty="0" smtClean="0"/>
              <a:t>Conjunto: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400600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En Pascal el </a:t>
            </a:r>
            <a:r>
              <a:rPr lang="es-MX" b="1" dirty="0" smtClean="0"/>
              <a:t>Conjunto</a:t>
            </a:r>
            <a:r>
              <a:rPr lang="es-MX" dirty="0" smtClean="0"/>
              <a:t> es un tipo de dato intrínseco llamado </a:t>
            </a:r>
            <a:r>
              <a:rPr lang="es-MX" b="1" dirty="0" smtClean="0"/>
              <a:t>Set</a:t>
            </a:r>
            <a:r>
              <a:rPr lang="es-MX" dirty="0" smtClean="0"/>
              <a:t>, mediante el cual se puede representar el estado, activo o inactivo, de una serie de valores integrales (enteros).</a:t>
            </a:r>
          </a:p>
          <a:p>
            <a:r>
              <a:rPr lang="es-MX" dirty="0" smtClean="0"/>
              <a:t>Un conjunto es una colección desordenada de valores no repetidos.</a:t>
            </a:r>
          </a:p>
          <a:p>
            <a:r>
              <a:rPr lang="es-MX" dirty="0" smtClean="0"/>
              <a:t>El tipo de datos que representa a los conjuntos se llama set.</a:t>
            </a:r>
          </a:p>
          <a:p>
            <a:r>
              <a:rPr lang="es-MX" dirty="0" smtClean="0"/>
              <a:t>El tipo set es mutable: una vez que se ha creado un conjunto, puede ser modificado.</a:t>
            </a:r>
          </a:p>
          <a:p>
            <a:r>
              <a:rPr lang="es-MX" dirty="0" smtClean="0"/>
              <a:t> Intuitivamente, un conjunto es una colección o clase de objetos bien definidos. Estos objetos se llaman elementos o miembros del conjunto.</a:t>
            </a:r>
          </a:p>
          <a:p>
            <a:endParaRPr lang="es-MX" dirty="0" smtClean="0"/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84240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124744"/>
            <a:ext cx="889248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Los conjuntos se denotan por letras mayúsculas y los elementos con letras minúsculas.</a:t>
            </a:r>
            <a:endParaRPr lang="pt-BR" dirty="0" smtClean="0"/>
          </a:p>
          <a:p>
            <a:pPr>
              <a:buNone/>
            </a:pPr>
            <a:r>
              <a:rPr lang="pt-BR" sz="2400" dirty="0" smtClean="0">
                <a:solidFill>
                  <a:srgbClr val="FF0000"/>
                </a:solidFill>
              </a:rPr>
              <a:t>V={a, e, i, o, u} , P={1, 3, 5, 7, 9}, T= {m, Lucas, 7, Cali}, Z={0,1,2,...}</a:t>
            </a:r>
          </a:p>
          <a:p>
            <a:pPr>
              <a:buNone/>
            </a:pPr>
            <a:endParaRPr lang="pt-BR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t-BR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t-B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s-MX" sz="2800" dirty="0" smtClean="0">
                <a:solidFill>
                  <a:schemeClr val="tx1"/>
                </a:solidFill>
              </a:rPr>
              <a:t>Un conjunto se puede definir haciendo la presentación efectiva de cada uno de sus elementos, así el conjunto </a:t>
            </a:r>
            <a:r>
              <a:rPr lang="es-MX" sz="2800" dirty="0" smtClean="0">
                <a:solidFill>
                  <a:srgbClr val="0070C0"/>
                </a:solidFill>
              </a:rPr>
              <a:t>A </a:t>
            </a:r>
            <a:r>
              <a:rPr lang="es-MX" sz="2800" dirty="0" smtClean="0">
                <a:solidFill>
                  <a:schemeClr val="tx1"/>
                </a:solidFill>
              </a:rPr>
              <a:t>cuyos elementos son </a:t>
            </a:r>
            <a:r>
              <a:rPr lang="es-MX" sz="2800" dirty="0" smtClean="0">
                <a:solidFill>
                  <a:srgbClr val="0070C0"/>
                </a:solidFill>
              </a:rPr>
              <a:t>2, 3, 5</a:t>
            </a:r>
            <a:r>
              <a:rPr lang="es-MX" sz="2800" dirty="0" smtClean="0">
                <a:solidFill>
                  <a:schemeClr val="tx1"/>
                </a:solidFill>
              </a:rPr>
              <a:t>, se escribe: </a:t>
            </a:r>
            <a:r>
              <a:rPr lang="es-MX" sz="2800" dirty="0" smtClean="0">
                <a:solidFill>
                  <a:srgbClr val="FF0000"/>
                </a:solidFill>
              </a:rPr>
              <a:t>A = { 2, 3, 5} </a:t>
            </a:r>
            <a:r>
              <a:rPr lang="es-MX" sz="2800" dirty="0" smtClean="0">
                <a:solidFill>
                  <a:schemeClr val="tx1"/>
                </a:solidFill>
              </a:rPr>
              <a:t>Esto se conoce como expresión por extensión del conjunto.</a:t>
            </a:r>
            <a:endParaRPr lang="es-ES" sz="2800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691680" y="2924944"/>
            <a:ext cx="16161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400" dirty="0">
                <a:solidFill>
                  <a:srgbClr val="0070C0"/>
                </a:solidFill>
              </a:rPr>
              <a:t>x </a:t>
            </a:r>
            <a:r>
              <a:rPr lang="es-ES" sz="4400" dirty="0">
                <a:solidFill>
                  <a:srgbClr val="0070C0"/>
                </a:solidFill>
                <a:latin typeface="Arial"/>
                <a:cs typeface="Arial"/>
              </a:rPr>
              <a:t>є</a:t>
            </a:r>
            <a:r>
              <a:rPr lang="es-MX" sz="440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s-ES" sz="4400" dirty="0">
                <a:solidFill>
                  <a:srgbClr val="0070C0"/>
                </a:solidFill>
              </a:rPr>
              <a:t>A</a:t>
            </a:r>
            <a:endParaRPr lang="es-ES" sz="4400" dirty="0">
              <a:solidFill>
                <a:srgbClr val="0070C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932040" y="2924944"/>
            <a:ext cx="16161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400" dirty="0">
                <a:solidFill>
                  <a:srgbClr val="0070C0"/>
                </a:solidFill>
              </a:rPr>
              <a:t>x </a:t>
            </a:r>
            <a:r>
              <a:rPr lang="es-ES" sz="4400" dirty="0">
                <a:solidFill>
                  <a:srgbClr val="0070C0"/>
                </a:solidFill>
                <a:latin typeface="Arial"/>
                <a:cs typeface="Arial"/>
              </a:rPr>
              <a:t>є</a:t>
            </a:r>
            <a:r>
              <a:rPr lang="es-MX" sz="440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s-ES" sz="4400" dirty="0">
                <a:solidFill>
                  <a:srgbClr val="0070C0"/>
                </a:solidFill>
              </a:rPr>
              <a:t>A</a:t>
            </a:r>
            <a:endParaRPr lang="es-ES" sz="4400" dirty="0">
              <a:solidFill>
                <a:srgbClr val="0070C0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 flipH="1">
            <a:off x="5436096" y="2996952"/>
            <a:ext cx="216024" cy="64807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76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Otra forma de definir un conjunto es enunciando una propiedad que permita seleccionar de un conjunto ya formado, aquellos que verifiquen dicha propiedad. Se escribe: </a:t>
            </a:r>
            <a:r>
              <a:rPr lang="es-MX" dirty="0" smtClean="0">
                <a:solidFill>
                  <a:srgbClr val="FF0000"/>
                </a:solidFill>
              </a:rPr>
              <a:t>B = { x | x es par} </a:t>
            </a:r>
            <a:r>
              <a:rPr lang="es-MX" dirty="0" smtClean="0"/>
              <a:t>lo que se lee: "</a:t>
            </a:r>
            <a:r>
              <a:rPr lang="es-MX" dirty="0" smtClean="0">
                <a:solidFill>
                  <a:srgbClr val="0070C0"/>
                </a:solidFill>
              </a:rPr>
              <a:t>B es el conjunto de los números x tales que x es par</a:t>
            </a:r>
            <a:r>
              <a:rPr lang="es-MX" dirty="0" smtClean="0"/>
              <a:t>". Esta forma de definir un conjunto de llama por comprensión.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4089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Un conjunto no puede representar un rango mayor a 256 elementos del tipo.</a:t>
            </a:r>
          </a:p>
          <a:p>
            <a:r>
              <a:rPr lang="es-MX" dirty="0" smtClean="0"/>
              <a:t>Se debe indicar el primer y único elemento.</a:t>
            </a:r>
          </a:p>
          <a:p>
            <a:r>
              <a:rPr lang="es-MX" dirty="0" smtClean="0"/>
              <a:t>Estos valores han de ser de tipo </a:t>
            </a:r>
            <a:r>
              <a:rPr lang="es-MX" i="1" dirty="0" err="1" smtClean="0"/>
              <a:t>unsigned</a:t>
            </a:r>
            <a:r>
              <a:rPr lang="es-MX" i="1" dirty="0" smtClean="0"/>
              <a:t> </a:t>
            </a:r>
            <a:r>
              <a:rPr lang="es-MX" i="1" dirty="0" err="1" smtClean="0"/>
              <a:t>char</a:t>
            </a:r>
            <a:r>
              <a:rPr lang="es-MX" i="1" dirty="0" smtClean="0"/>
              <a:t>, </a:t>
            </a:r>
            <a:r>
              <a:rPr lang="es-MX" dirty="0" smtClean="0"/>
              <a:t>de ahí que no sea  posible tratar con más de 256 diferentes.</a:t>
            </a:r>
            <a:endParaRPr lang="es-ES" i="1" dirty="0"/>
          </a:p>
        </p:txBody>
      </p:sp>
    </p:spTree>
    <p:extLst>
      <p:ext uri="{BB962C8B-B14F-4D97-AF65-F5344CB8AC3E}">
        <p14:creationId xmlns:p14="http://schemas.microsoft.com/office/powerpoint/2010/main" val="503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Presentación en pantalla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Viajes</vt:lpstr>
      <vt:lpstr>Conjunto: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Conjunto:</dc:title>
  <dc:creator>Reddly.MD</dc:creator>
  <cp:lastModifiedBy>Reddly.MD</cp:lastModifiedBy>
  <cp:revision>1</cp:revision>
  <dcterms:created xsi:type="dcterms:W3CDTF">2012-03-20T22:17:53Z</dcterms:created>
  <dcterms:modified xsi:type="dcterms:W3CDTF">2012-03-20T22:18:23Z</dcterms:modified>
</cp:coreProperties>
</file>