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64" r:id="rId3"/>
    <p:sldId id="260" r:id="rId4"/>
    <p:sldId id="257" r:id="rId5"/>
    <p:sldId id="259" r:id="rId6"/>
    <p:sldId id="261" r:id="rId7"/>
    <p:sldId id="258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C5801B-3EDA-45FF-9A88-0D0541C4E938}" type="doc">
      <dgm:prSet loTypeId="urn:microsoft.com/office/officeart/2008/layout/HalfCircleOrganizationChart" loCatId="hierarchy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17F60C1A-6ECB-458A-B7ED-1F0664B85015}">
      <dgm:prSet phldrT="[Texto]"/>
      <dgm:spPr/>
      <dgm:t>
        <a:bodyPr/>
        <a:lstStyle/>
        <a:p>
          <a:r>
            <a:rPr lang="es-MX" dirty="0" err="1" smtClean="0">
              <a:solidFill>
                <a:schemeClr val="bg2">
                  <a:lumMod val="50000"/>
                </a:schemeClr>
              </a:solidFill>
            </a:rPr>
            <a:t>Disyucion</a:t>
          </a:r>
          <a:endParaRPr lang="es-MX" dirty="0">
            <a:solidFill>
              <a:schemeClr val="bg2">
                <a:lumMod val="50000"/>
              </a:schemeClr>
            </a:solidFill>
          </a:endParaRPr>
        </a:p>
      </dgm:t>
    </dgm:pt>
    <dgm:pt modelId="{41FAC10F-11E9-4ADB-90D4-B528A4844FBD}" type="parTrans" cxnId="{5CC3A8B6-9006-4075-948C-EF9C67D7E7A5}">
      <dgm:prSet/>
      <dgm:spPr/>
      <dgm:t>
        <a:bodyPr/>
        <a:lstStyle/>
        <a:p>
          <a:endParaRPr lang="es-MX"/>
        </a:p>
      </dgm:t>
    </dgm:pt>
    <dgm:pt modelId="{787752EE-7756-4679-A7C6-08D0D9323D95}" type="sibTrans" cxnId="{5CC3A8B6-9006-4075-948C-EF9C67D7E7A5}">
      <dgm:prSet/>
      <dgm:spPr/>
      <dgm:t>
        <a:bodyPr/>
        <a:lstStyle/>
        <a:p>
          <a:endParaRPr lang="es-MX"/>
        </a:p>
      </dgm:t>
    </dgm:pt>
    <dgm:pt modelId="{E3090F73-B017-4137-90B3-239E49B515B3}">
      <dgm:prSet phldrT="[Texto]"/>
      <dgm:spPr/>
      <dgm:t>
        <a:bodyPr/>
        <a:lstStyle/>
        <a:p>
          <a:r>
            <a:rPr lang="es-MX" dirty="0" smtClean="0">
              <a:solidFill>
                <a:schemeClr val="bg2">
                  <a:lumMod val="50000"/>
                </a:schemeClr>
              </a:solidFill>
            </a:rPr>
            <a:t>Inclusiva</a:t>
          </a:r>
          <a:endParaRPr lang="es-MX" dirty="0">
            <a:solidFill>
              <a:schemeClr val="bg2">
                <a:lumMod val="50000"/>
              </a:schemeClr>
            </a:solidFill>
          </a:endParaRPr>
        </a:p>
      </dgm:t>
    </dgm:pt>
    <dgm:pt modelId="{711E09E6-8B9C-45E4-A92D-708249690A0B}" type="parTrans" cxnId="{26B0DC5F-F241-48EA-8F04-C518DA050DF6}">
      <dgm:prSet/>
      <dgm:spPr/>
      <dgm:t>
        <a:bodyPr/>
        <a:lstStyle/>
        <a:p>
          <a:endParaRPr lang="es-MX"/>
        </a:p>
      </dgm:t>
    </dgm:pt>
    <dgm:pt modelId="{CB2FD26C-12D9-496A-8E30-790611540917}" type="sibTrans" cxnId="{26B0DC5F-F241-48EA-8F04-C518DA050DF6}">
      <dgm:prSet/>
      <dgm:spPr/>
      <dgm:t>
        <a:bodyPr/>
        <a:lstStyle/>
        <a:p>
          <a:endParaRPr lang="es-MX"/>
        </a:p>
      </dgm:t>
    </dgm:pt>
    <dgm:pt modelId="{328A4BF4-AA88-4AA1-A40B-E012DCC0A673}">
      <dgm:prSet phldrT="[Texto]"/>
      <dgm:spPr/>
      <dgm:t>
        <a:bodyPr/>
        <a:lstStyle/>
        <a:p>
          <a:r>
            <a:rPr lang="es-MX" dirty="0" err="1" smtClean="0">
              <a:solidFill>
                <a:schemeClr val="bg2">
                  <a:lumMod val="50000"/>
                </a:schemeClr>
              </a:solidFill>
            </a:rPr>
            <a:t>Or</a:t>
          </a:r>
          <a:endParaRPr lang="es-MX" dirty="0">
            <a:solidFill>
              <a:schemeClr val="bg2">
                <a:lumMod val="50000"/>
              </a:schemeClr>
            </a:solidFill>
          </a:endParaRPr>
        </a:p>
      </dgm:t>
    </dgm:pt>
    <dgm:pt modelId="{FF163AB0-EA1A-43BE-932E-2C59714E92D2}" type="parTrans" cxnId="{CB106856-4250-4762-AEE2-5B848D4A8CC9}">
      <dgm:prSet/>
      <dgm:spPr/>
      <dgm:t>
        <a:bodyPr/>
        <a:lstStyle/>
        <a:p>
          <a:endParaRPr lang="es-MX"/>
        </a:p>
      </dgm:t>
    </dgm:pt>
    <dgm:pt modelId="{42757470-5F29-48CC-9EC4-D857EAEE3926}" type="sibTrans" cxnId="{CB106856-4250-4762-AEE2-5B848D4A8CC9}">
      <dgm:prSet/>
      <dgm:spPr/>
      <dgm:t>
        <a:bodyPr/>
        <a:lstStyle/>
        <a:p>
          <a:endParaRPr lang="es-MX"/>
        </a:p>
      </dgm:t>
    </dgm:pt>
    <dgm:pt modelId="{00796F87-554A-482C-8181-A9F88691366C}">
      <dgm:prSet phldrT="[Texto]"/>
      <dgm:spPr/>
      <dgm:t>
        <a:bodyPr/>
        <a:lstStyle/>
        <a:p>
          <a:r>
            <a:rPr lang="es-MX" dirty="0" smtClean="0">
              <a:solidFill>
                <a:schemeClr val="bg2">
                  <a:lumMod val="50000"/>
                </a:schemeClr>
              </a:solidFill>
            </a:rPr>
            <a:t>Exclusiva</a:t>
          </a:r>
          <a:endParaRPr lang="es-MX" dirty="0">
            <a:solidFill>
              <a:schemeClr val="bg2">
                <a:lumMod val="50000"/>
              </a:schemeClr>
            </a:solidFill>
          </a:endParaRPr>
        </a:p>
      </dgm:t>
    </dgm:pt>
    <dgm:pt modelId="{CE1C4C5E-3C3B-4BD8-AFD1-1C8F4A9D9084}" type="parTrans" cxnId="{37A65D02-98C4-4BB8-84CB-E6C5EA650E24}">
      <dgm:prSet/>
      <dgm:spPr/>
      <dgm:t>
        <a:bodyPr/>
        <a:lstStyle/>
        <a:p>
          <a:endParaRPr lang="es-MX"/>
        </a:p>
      </dgm:t>
    </dgm:pt>
    <dgm:pt modelId="{CA9259E3-0847-4094-AD6A-4CC524116C7B}" type="sibTrans" cxnId="{37A65D02-98C4-4BB8-84CB-E6C5EA650E24}">
      <dgm:prSet/>
      <dgm:spPr/>
      <dgm:t>
        <a:bodyPr/>
        <a:lstStyle/>
        <a:p>
          <a:endParaRPr lang="es-MX"/>
        </a:p>
      </dgm:t>
    </dgm:pt>
    <dgm:pt modelId="{5A75D4A9-2DB7-4568-8341-0CFF48817F12}">
      <dgm:prSet phldrT="[Texto]"/>
      <dgm:spPr/>
      <dgm:t>
        <a:bodyPr/>
        <a:lstStyle/>
        <a:p>
          <a:r>
            <a:rPr lang="es-MX" dirty="0" err="1" smtClean="0">
              <a:solidFill>
                <a:schemeClr val="bg2">
                  <a:lumMod val="50000"/>
                </a:schemeClr>
              </a:solidFill>
            </a:rPr>
            <a:t>Xor</a:t>
          </a:r>
          <a:endParaRPr lang="es-MX" dirty="0">
            <a:solidFill>
              <a:schemeClr val="bg2">
                <a:lumMod val="50000"/>
              </a:schemeClr>
            </a:solidFill>
          </a:endParaRPr>
        </a:p>
      </dgm:t>
    </dgm:pt>
    <dgm:pt modelId="{15582EC7-1F80-4E30-BC76-9D8D679420D4}" type="parTrans" cxnId="{1098455D-D958-4FD8-B1C5-9448BD5C04C3}">
      <dgm:prSet/>
      <dgm:spPr/>
      <dgm:t>
        <a:bodyPr/>
        <a:lstStyle/>
        <a:p>
          <a:endParaRPr lang="es-MX"/>
        </a:p>
      </dgm:t>
    </dgm:pt>
    <dgm:pt modelId="{0DA9B332-9870-44F4-9D82-DB480D9429CC}" type="sibTrans" cxnId="{1098455D-D958-4FD8-B1C5-9448BD5C04C3}">
      <dgm:prSet/>
      <dgm:spPr/>
      <dgm:t>
        <a:bodyPr/>
        <a:lstStyle/>
        <a:p>
          <a:endParaRPr lang="es-MX"/>
        </a:p>
      </dgm:t>
    </dgm:pt>
    <dgm:pt modelId="{63162C9D-12B5-4A69-B1B6-9FDC442BC5E2}" type="pres">
      <dgm:prSet presAssocID="{4FC5801B-3EDA-45FF-9A88-0D0541C4E938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8E733F12-A89F-41FA-941E-B4B000FA17CA}" type="pres">
      <dgm:prSet presAssocID="{17F60C1A-6ECB-458A-B7ED-1F0664B85015}" presName="hierRoot1" presStyleCnt="0">
        <dgm:presLayoutVars>
          <dgm:hierBranch val="init"/>
        </dgm:presLayoutVars>
      </dgm:prSet>
      <dgm:spPr/>
    </dgm:pt>
    <dgm:pt modelId="{EA68AC97-A7B5-447F-A28C-43CC78FE5D02}" type="pres">
      <dgm:prSet presAssocID="{17F60C1A-6ECB-458A-B7ED-1F0664B85015}" presName="rootComposite1" presStyleCnt="0"/>
      <dgm:spPr/>
    </dgm:pt>
    <dgm:pt modelId="{4EFE56E2-A29F-4C5A-8CCF-B1B010A36AF0}" type="pres">
      <dgm:prSet presAssocID="{17F60C1A-6ECB-458A-B7ED-1F0664B85015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5C1B580-5F27-4CA2-830D-85F691C1D38A}" type="pres">
      <dgm:prSet presAssocID="{17F60C1A-6ECB-458A-B7ED-1F0664B85015}" presName="topArc1" presStyleLbl="parChTrans1D1" presStyleIdx="0" presStyleCnt="10"/>
      <dgm:spPr/>
    </dgm:pt>
    <dgm:pt modelId="{706402B8-3E10-465B-BEEA-84430C300B3B}" type="pres">
      <dgm:prSet presAssocID="{17F60C1A-6ECB-458A-B7ED-1F0664B85015}" presName="bottomArc1" presStyleLbl="parChTrans1D1" presStyleIdx="1" presStyleCnt="10"/>
      <dgm:spPr/>
    </dgm:pt>
    <dgm:pt modelId="{24B75667-45B7-497B-B9DB-6B8D11239A7D}" type="pres">
      <dgm:prSet presAssocID="{17F60C1A-6ECB-458A-B7ED-1F0664B85015}" presName="topConnNode1" presStyleLbl="node1" presStyleIdx="0" presStyleCnt="0"/>
      <dgm:spPr/>
      <dgm:t>
        <a:bodyPr/>
        <a:lstStyle/>
        <a:p>
          <a:endParaRPr lang="es-MX"/>
        </a:p>
      </dgm:t>
    </dgm:pt>
    <dgm:pt modelId="{D7E22726-C937-406F-8CB4-53711E0D2049}" type="pres">
      <dgm:prSet presAssocID="{17F60C1A-6ECB-458A-B7ED-1F0664B85015}" presName="hierChild2" presStyleCnt="0"/>
      <dgm:spPr/>
    </dgm:pt>
    <dgm:pt modelId="{9A912CD7-DD2A-4D02-8062-3492FB3D6B37}" type="pres">
      <dgm:prSet presAssocID="{711E09E6-8B9C-45E4-A92D-708249690A0B}" presName="Name28" presStyleLbl="parChTrans1D2" presStyleIdx="0" presStyleCnt="2"/>
      <dgm:spPr/>
      <dgm:t>
        <a:bodyPr/>
        <a:lstStyle/>
        <a:p>
          <a:endParaRPr lang="es-MX"/>
        </a:p>
      </dgm:t>
    </dgm:pt>
    <dgm:pt modelId="{72B8230B-5298-4F03-932D-CD5C762DC16C}" type="pres">
      <dgm:prSet presAssocID="{E3090F73-B017-4137-90B3-239E49B515B3}" presName="hierRoot2" presStyleCnt="0">
        <dgm:presLayoutVars>
          <dgm:hierBranch val="init"/>
        </dgm:presLayoutVars>
      </dgm:prSet>
      <dgm:spPr/>
    </dgm:pt>
    <dgm:pt modelId="{567E74B0-CBD8-449F-9274-26603C6F8847}" type="pres">
      <dgm:prSet presAssocID="{E3090F73-B017-4137-90B3-239E49B515B3}" presName="rootComposite2" presStyleCnt="0"/>
      <dgm:spPr/>
    </dgm:pt>
    <dgm:pt modelId="{9AEC863E-180D-4F1C-A0FD-A7A83E2BEC10}" type="pres">
      <dgm:prSet presAssocID="{E3090F73-B017-4137-90B3-239E49B515B3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0CA63AF-D4CE-4136-8352-31A210039AB2}" type="pres">
      <dgm:prSet presAssocID="{E3090F73-B017-4137-90B3-239E49B515B3}" presName="topArc2" presStyleLbl="parChTrans1D1" presStyleIdx="2" presStyleCnt="10"/>
      <dgm:spPr/>
    </dgm:pt>
    <dgm:pt modelId="{661A26E8-0472-4B2C-89C9-52B95B227196}" type="pres">
      <dgm:prSet presAssocID="{E3090F73-B017-4137-90B3-239E49B515B3}" presName="bottomArc2" presStyleLbl="parChTrans1D1" presStyleIdx="3" presStyleCnt="10"/>
      <dgm:spPr/>
    </dgm:pt>
    <dgm:pt modelId="{CF0E2613-2E19-4DB3-902B-BAE1338ABE1C}" type="pres">
      <dgm:prSet presAssocID="{E3090F73-B017-4137-90B3-239E49B515B3}" presName="topConnNode2" presStyleLbl="node2" presStyleIdx="0" presStyleCnt="0"/>
      <dgm:spPr/>
      <dgm:t>
        <a:bodyPr/>
        <a:lstStyle/>
        <a:p>
          <a:endParaRPr lang="es-MX"/>
        </a:p>
      </dgm:t>
    </dgm:pt>
    <dgm:pt modelId="{6AA327B2-0BBF-4B2F-85D1-87557901AE8E}" type="pres">
      <dgm:prSet presAssocID="{E3090F73-B017-4137-90B3-239E49B515B3}" presName="hierChild4" presStyleCnt="0"/>
      <dgm:spPr/>
    </dgm:pt>
    <dgm:pt modelId="{0F6AB799-5B7D-4E87-B31D-C0D090B4934F}" type="pres">
      <dgm:prSet presAssocID="{FF163AB0-EA1A-43BE-932E-2C59714E92D2}" presName="Name28" presStyleLbl="parChTrans1D3" presStyleIdx="0" presStyleCnt="2"/>
      <dgm:spPr/>
      <dgm:t>
        <a:bodyPr/>
        <a:lstStyle/>
        <a:p>
          <a:endParaRPr lang="es-MX"/>
        </a:p>
      </dgm:t>
    </dgm:pt>
    <dgm:pt modelId="{28938B49-838B-4078-8A7E-4AD5C32F7589}" type="pres">
      <dgm:prSet presAssocID="{328A4BF4-AA88-4AA1-A40B-E012DCC0A673}" presName="hierRoot2" presStyleCnt="0">
        <dgm:presLayoutVars>
          <dgm:hierBranch val="init"/>
        </dgm:presLayoutVars>
      </dgm:prSet>
      <dgm:spPr/>
    </dgm:pt>
    <dgm:pt modelId="{E9D4C979-A5EE-45E7-B553-0F44B854F8E3}" type="pres">
      <dgm:prSet presAssocID="{328A4BF4-AA88-4AA1-A40B-E012DCC0A673}" presName="rootComposite2" presStyleCnt="0"/>
      <dgm:spPr/>
    </dgm:pt>
    <dgm:pt modelId="{87F9A68C-4881-4D67-BABC-6FC2532BCD7F}" type="pres">
      <dgm:prSet presAssocID="{328A4BF4-AA88-4AA1-A40B-E012DCC0A673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711ABDA-B2F6-4F05-8B8E-5F9851FE9EDB}" type="pres">
      <dgm:prSet presAssocID="{328A4BF4-AA88-4AA1-A40B-E012DCC0A673}" presName="topArc2" presStyleLbl="parChTrans1D1" presStyleIdx="4" presStyleCnt="10"/>
      <dgm:spPr/>
    </dgm:pt>
    <dgm:pt modelId="{3E1A62A7-E46A-447D-AA92-FDDEBA4B214E}" type="pres">
      <dgm:prSet presAssocID="{328A4BF4-AA88-4AA1-A40B-E012DCC0A673}" presName="bottomArc2" presStyleLbl="parChTrans1D1" presStyleIdx="5" presStyleCnt="10"/>
      <dgm:spPr/>
    </dgm:pt>
    <dgm:pt modelId="{78282636-5303-4763-B7B6-11AA8845B0C6}" type="pres">
      <dgm:prSet presAssocID="{328A4BF4-AA88-4AA1-A40B-E012DCC0A673}" presName="topConnNode2" presStyleLbl="node3" presStyleIdx="0" presStyleCnt="0"/>
      <dgm:spPr/>
      <dgm:t>
        <a:bodyPr/>
        <a:lstStyle/>
        <a:p>
          <a:endParaRPr lang="es-MX"/>
        </a:p>
      </dgm:t>
    </dgm:pt>
    <dgm:pt modelId="{46032D43-3FB0-4307-9FC2-ED9CF5A0AF80}" type="pres">
      <dgm:prSet presAssocID="{328A4BF4-AA88-4AA1-A40B-E012DCC0A673}" presName="hierChild4" presStyleCnt="0"/>
      <dgm:spPr/>
    </dgm:pt>
    <dgm:pt modelId="{9ED022EB-D36B-4332-8E59-5ECB289FA7D1}" type="pres">
      <dgm:prSet presAssocID="{328A4BF4-AA88-4AA1-A40B-E012DCC0A673}" presName="hierChild5" presStyleCnt="0"/>
      <dgm:spPr/>
    </dgm:pt>
    <dgm:pt modelId="{D4B129BD-DD1C-4559-A39E-45C9E3263DEF}" type="pres">
      <dgm:prSet presAssocID="{E3090F73-B017-4137-90B3-239E49B515B3}" presName="hierChild5" presStyleCnt="0"/>
      <dgm:spPr/>
    </dgm:pt>
    <dgm:pt modelId="{6CF990C3-91EA-4D4D-AED9-E1DB07B2E8DF}" type="pres">
      <dgm:prSet presAssocID="{CE1C4C5E-3C3B-4BD8-AFD1-1C8F4A9D9084}" presName="Name28" presStyleLbl="parChTrans1D2" presStyleIdx="1" presStyleCnt="2"/>
      <dgm:spPr/>
      <dgm:t>
        <a:bodyPr/>
        <a:lstStyle/>
        <a:p>
          <a:endParaRPr lang="es-MX"/>
        </a:p>
      </dgm:t>
    </dgm:pt>
    <dgm:pt modelId="{335D5C94-9BB5-4205-B3BC-F2BCC80E6A4F}" type="pres">
      <dgm:prSet presAssocID="{00796F87-554A-482C-8181-A9F88691366C}" presName="hierRoot2" presStyleCnt="0">
        <dgm:presLayoutVars>
          <dgm:hierBranch val="init"/>
        </dgm:presLayoutVars>
      </dgm:prSet>
      <dgm:spPr/>
    </dgm:pt>
    <dgm:pt modelId="{6162C152-33FA-4F17-A432-D594B29C9A3E}" type="pres">
      <dgm:prSet presAssocID="{00796F87-554A-482C-8181-A9F88691366C}" presName="rootComposite2" presStyleCnt="0"/>
      <dgm:spPr/>
    </dgm:pt>
    <dgm:pt modelId="{B9785E52-8823-4C6E-8617-30E3738122E0}" type="pres">
      <dgm:prSet presAssocID="{00796F87-554A-482C-8181-A9F88691366C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C0B3968-D9FA-49E3-BAB8-7A8CB08F338B}" type="pres">
      <dgm:prSet presAssocID="{00796F87-554A-482C-8181-A9F88691366C}" presName="topArc2" presStyleLbl="parChTrans1D1" presStyleIdx="6" presStyleCnt="10"/>
      <dgm:spPr/>
    </dgm:pt>
    <dgm:pt modelId="{F71432D7-1D8D-403F-9087-E50810E02674}" type="pres">
      <dgm:prSet presAssocID="{00796F87-554A-482C-8181-A9F88691366C}" presName="bottomArc2" presStyleLbl="parChTrans1D1" presStyleIdx="7" presStyleCnt="10"/>
      <dgm:spPr/>
    </dgm:pt>
    <dgm:pt modelId="{E7D0D4C8-DB80-4B74-B8D0-5239CA685DA9}" type="pres">
      <dgm:prSet presAssocID="{00796F87-554A-482C-8181-A9F88691366C}" presName="topConnNode2" presStyleLbl="node2" presStyleIdx="0" presStyleCnt="0"/>
      <dgm:spPr/>
      <dgm:t>
        <a:bodyPr/>
        <a:lstStyle/>
        <a:p>
          <a:endParaRPr lang="es-MX"/>
        </a:p>
      </dgm:t>
    </dgm:pt>
    <dgm:pt modelId="{479C4F8C-3816-4D31-961C-D6B263E685E7}" type="pres">
      <dgm:prSet presAssocID="{00796F87-554A-482C-8181-A9F88691366C}" presName="hierChild4" presStyleCnt="0"/>
      <dgm:spPr/>
    </dgm:pt>
    <dgm:pt modelId="{598C4333-EF14-4D19-B4B4-D385DD4BC59C}" type="pres">
      <dgm:prSet presAssocID="{15582EC7-1F80-4E30-BC76-9D8D679420D4}" presName="Name28" presStyleLbl="parChTrans1D3" presStyleIdx="1" presStyleCnt="2"/>
      <dgm:spPr/>
      <dgm:t>
        <a:bodyPr/>
        <a:lstStyle/>
        <a:p>
          <a:endParaRPr lang="es-MX"/>
        </a:p>
      </dgm:t>
    </dgm:pt>
    <dgm:pt modelId="{FEE11CA4-61E3-4A51-AC2A-933C5C2E4260}" type="pres">
      <dgm:prSet presAssocID="{5A75D4A9-2DB7-4568-8341-0CFF48817F12}" presName="hierRoot2" presStyleCnt="0">
        <dgm:presLayoutVars>
          <dgm:hierBranch val="init"/>
        </dgm:presLayoutVars>
      </dgm:prSet>
      <dgm:spPr/>
    </dgm:pt>
    <dgm:pt modelId="{A20AAEC9-EF51-4DB4-AAC6-F5333B6540DA}" type="pres">
      <dgm:prSet presAssocID="{5A75D4A9-2DB7-4568-8341-0CFF48817F12}" presName="rootComposite2" presStyleCnt="0"/>
      <dgm:spPr/>
    </dgm:pt>
    <dgm:pt modelId="{607DA6E8-693E-49CB-ADEB-119FAB20B065}" type="pres">
      <dgm:prSet presAssocID="{5A75D4A9-2DB7-4568-8341-0CFF48817F12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9940760-374A-4C09-9775-E4F52627E5BC}" type="pres">
      <dgm:prSet presAssocID="{5A75D4A9-2DB7-4568-8341-0CFF48817F12}" presName="topArc2" presStyleLbl="parChTrans1D1" presStyleIdx="8" presStyleCnt="10"/>
      <dgm:spPr/>
    </dgm:pt>
    <dgm:pt modelId="{30D8D2C8-C3CF-405F-B0F4-A873AD5BA8FE}" type="pres">
      <dgm:prSet presAssocID="{5A75D4A9-2DB7-4568-8341-0CFF48817F12}" presName="bottomArc2" presStyleLbl="parChTrans1D1" presStyleIdx="9" presStyleCnt="10"/>
      <dgm:spPr/>
    </dgm:pt>
    <dgm:pt modelId="{ADD2297A-E4D7-4CEC-A476-EF4E7A44966B}" type="pres">
      <dgm:prSet presAssocID="{5A75D4A9-2DB7-4568-8341-0CFF48817F12}" presName="topConnNode2" presStyleLbl="node3" presStyleIdx="0" presStyleCnt="0"/>
      <dgm:spPr/>
      <dgm:t>
        <a:bodyPr/>
        <a:lstStyle/>
        <a:p>
          <a:endParaRPr lang="es-MX"/>
        </a:p>
      </dgm:t>
    </dgm:pt>
    <dgm:pt modelId="{24E39F29-FAF9-4896-BA60-4F0F14571FAF}" type="pres">
      <dgm:prSet presAssocID="{5A75D4A9-2DB7-4568-8341-0CFF48817F12}" presName="hierChild4" presStyleCnt="0"/>
      <dgm:spPr/>
    </dgm:pt>
    <dgm:pt modelId="{2D640B0C-6EDA-4512-A236-BCFC58D919A5}" type="pres">
      <dgm:prSet presAssocID="{5A75D4A9-2DB7-4568-8341-0CFF48817F12}" presName="hierChild5" presStyleCnt="0"/>
      <dgm:spPr/>
    </dgm:pt>
    <dgm:pt modelId="{4D14F1B9-DE08-4105-98EE-A05833B8450B}" type="pres">
      <dgm:prSet presAssocID="{00796F87-554A-482C-8181-A9F88691366C}" presName="hierChild5" presStyleCnt="0"/>
      <dgm:spPr/>
    </dgm:pt>
    <dgm:pt modelId="{695DE76C-A251-4898-A153-9A1B0632E45E}" type="pres">
      <dgm:prSet presAssocID="{17F60C1A-6ECB-458A-B7ED-1F0664B85015}" presName="hierChild3" presStyleCnt="0"/>
      <dgm:spPr/>
    </dgm:pt>
  </dgm:ptLst>
  <dgm:cxnLst>
    <dgm:cxn modelId="{90AF0131-C733-4631-A4F2-8BD826909278}" type="presOf" srcId="{328A4BF4-AA88-4AA1-A40B-E012DCC0A673}" destId="{78282636-5303-4763-B7B6-11AA8845B0C6}" srcOrd="1" destOrd="0" presId="urn:microsoft.com/office/officeart/2008/layout/HalfCircleOrganizationChart"/>
    <dgm:cxn modelId="{E322D5D6-81AA-46FB-9A97-B02CAF1C773F}" type="presOf" srcId="{E3090F73-B017-4137-90B3-239E49B515B3}" destId="{CF0E2613-2E19-4DB3-902B-BAE1338ABE1C}" srcOrd="1" destOrd="0" presId="urn:microsoft.com/office/officeart/2008/layout/HalfCircleOrganizationChart"/>
    <dgm:cxn modelId="{AB3D8898-060C-4D91-9E02-8E1984342D3D}" type="presOf" srcId="{15582EC7-1F80-4E30-BC76-9D8D679420D4}" destId="{598C4333-EF14-4D19-B4B4-D385DD4BC59C}" srcOrd="0" destOrd="0" presId="urn:microsoft.com/office/officeart/2008/layout/HalfCircleOrganizationChart"/>
    <dgm:cxn modelId="{E7DEEC8F-C0D9-450F-B4DD-16178F490F9F}" type="presOf" srcId="{FF163AB0-EA1A-43BE-932E-2C59714E92D2}" destId="{0F6AB799-5B7D-4E87-B31D-C0D090B4934F}" srcOrd="0" destOrd="0" presId="urn:microsoft.com/office/officeart/2008/layout/HalfCircleOrganizationChart"/>
    <dgm:cxn modelId="{3A5F5054-3390-473F-943A-AB2E168E7748}" type="presOf" srcId="{17F60C1A-6ECB-458A-B7ED-1F0664B85015}" destId="{24B75667-45B7-497B-B9DB-6B8D11239A7D}" srcOrd="1" destOrd="0" presId="urn:microsoft.com/office/officeart/2008/layout/HalfCircleOrganizationChart"/>
    <dgm:cxn modelId="{8ADF696B-AA1B-405B-B7F1-3867CF3C8244}" type="presOf" srcId="{E3090F73-B017-4137-90B3-239E49B515B3}" destId="{9AEC863E-180D-4F1C-A0FD-A7A83E2BEC10}" srcOrd="0" destOrd="0" presId="urn:microsoft.com/office/officeart/2008/layout/HalfCircleOrganizationChart"/>
    <dgm:cxn modelId="{37A65D02-98C4-4BB8-84CB-E6C5EA650E24}" srcId="{17F60C1A-6ECB-458A-B7ED-1F0664B85015}" destId="{00796F87-554A-482C-8181-A9F88691366C}" srcOrd="1" destOrd="0" parTransId="{CE1C4C5E-3C3B-4BD8-AFD1-1C8F4A9D9084}" sibTransId="{CA9259E3-0847-4094-AD6A-4CC524116C7B}"/>
    <dgm:cxn modelId="{CB106856-4250-4762-AEE2-5B848D4A8CC9}" srcId="{E3090F73-B017-4137-90B3-239E49B515B3}" destId="{328A4BF4-AA88-4AA1-A40B-E012DCC0A673}" srcOrd="0" destOrd="0" parTransId="{FF163AB0-EA1A-43BE-932E-2C59714E92D2}" sibTransId="{42757470-5F29-48CC-9EC4-D857EAEE3926}"/>
    <dgm:cxn modelId="{E6042C5F-A8DE-49A3-A948-CC5A88D6043D}" type="presOf" srcId="{5A75D4A9-2DB7-4568-8341-0CFF48817F12}" destId="{607DA6E8-693E-49CB-ADEB-119FAB20B065}" srcOrd="0" destOrd="0" presId="urn:microsoft.com/office/officeart/2008/layout/HalfCircleOrganizationChart"/>
    <dgm:cxn modelId="{5CC3A8B6-9006-4075-948C-EF9C67D7E7A5}" srcId="{4FC5801B-3EDA-45FF-9A88-0D0541C4E938}" destId="{17F60C1A-6ECB-458A-B7ED-1F0664B85015}" srcOrd="0" destOrd="0" parTransId="{41FAC10F-11E9-4ADB-90D4-B528A4844FBD}" sibTransId="{787752EE-7756-4679-A7C6-08D0D9323D95}"/>
    <dgm:cxn modelId="{1098455D-D958-4FD8-B1C5-9448BD5C04C3}" srcId="{00796F87-554A-482C-8181-A9F88691366C}" destId="{5A75D4A9-2DB7-4568-8341-0CFF48817F12}" srcOrd="0" destOrd="0" parTransId="{15582EC7-1F80-4E30-BC76-9D8D679420D4}" sibTransId="{0DA9B332-9870-44F4-9D82-DB480D9429CC}"/>
    <dgm:cxn modelId="{F94B0E2F-F82F-424C-BE1C-1511D945577C}" type="presOf" srcId="{328A4BF4-AA88-4AA1-A40B-E012DCC0A673}" destId="{87F9A68C-4881-4D67-BABC-6FC2532BCD7F}" srcOrd="0" destOrd="0" presId="urn:microsoft.com/office/officeart/2008/layout/HalfCircleOrganizationChart"/>
    <dgm:cxn modelId="{51A086C9-0BA3-4F92-A481-2378644DE6AF}" type="presOf" srcId="{17F60C1A-6ECB-458A-B7ED-1F0664B85015}" destId="{4EFE56E2-A29F-4C5A-8CCF-B1B010A36AF0}" srcOrd="0" destOrd="0" presId="urn:microsoft.com/office/officeart/2008/layout/HalfCircleOrganizationChart"/>
    <dgm:cxn modelId="{26B0DC5F-F241-48EA-8F04-C518DA050DF6}" srcId="{17F60C1A-6ECB-458A-B7ED-1F0664B85015}" destId="{E3090F73-B017-4137-90B3-239E49B515B3}" srcOrd="0" destOrd="0" parTransId="{711E09E6-8B9C-45E4-A92D-708249690A0B}" sibTransId="{CB2FD26C-12D9-496A-8E30-790611540917}"/>
    <dgm:cxn modelId="{23B201B3-B428-4346-A37C-980A9A458E49}" type="presOf" srcId="{CE1C4C5E-3C3B-4BD8-AFD1-1C8F4A9D9084}" destId="{6CF990C3-91EA-4D4D-AED9-E1DB07B2E8DF}" srcOrd="0" destOrd="0" presId="urn:microsoft.com/office/officeart/2008/layout/HalfCircleOrganizationChart"/>
    <dgm:cxn modelId="{CBD71382-2F86-49BA-B919-69539B2E8680}" type="presOf" srcId="{00796F87-554A-482C-8181-A9F88691366C}" destId="{B9785E52-8823-4C6E-8617-30E3738122E0}" srcOrd="0" destOrd="0" presId="urn:microsoft.com/office/officeart/2008/layout/HalfCircleOrganizationChart"/>
    <dgm:cxn modelId="{1C5E1DFB-6F9F-4AB9-BB8F-E5F7AD817B5D}" type="presOf" srcId="{711E09E6-8B9C-45E4-A92D-708249690A0B}" destId="{9A912CD7-DD2A-4D02-8062-3492FB3D6B37}" srcOrd="0" destOrd="0" presId="urn:microsoft.com/office/officeart/2008/layout/HalfCircleOrganizationChart"/>
    <dgm:cxn modelId="{82BDFE03-527C-4E1C-B3C4-D02BD91426AA}" type="presOf" srcId="{4FC5801B-3EDA-45FF-9A88-0D0541C4E938}" destId="{63162C9D-12B5-4A69-B1B6-9FDC442BC5E2}" srcOrd="0" destOrd="0" presId="urn:microsoft.com/office/officeart/2008/layout/HalfCircleOrganizationChart"/>
    <dgm:cxn modelId="{31C4B791-E471-40CB-A0DA-C43BCD5A6D72}" type="presOf" srcId="{5A75D4A9-2DB7-4568-8341-0CFF48817F12}" destId="{ADD2297A-E4D7-4CEC-A476-EF4E7A44966B}" srcOrd="1" destOrd="0" presId="urn:microsoft.com/office/officeart/2008/layout/HalfCircleOrganizationChart"/>
    <dgm:cxn modelId="{1A9EB239-9925-4945-9237-04B8925FA2A4}" type="presOf" srcId="{00796F87-554A-482C-8181-A9F88691366C}" destId="{E7D0D4C8-DB80-4B74-B8D0-5239CA685DA9}" srcOrd="1" destOrd="0" presId="urn:microsoft.com/office/officeart/2008/layout/HalfCircleOrganizationChart"/>
    <dgm:cxn modelId="{6C7DF735-CC03-4A98-813C-07DDA4B19C6C}" type="presParOf" srcId="{63162C9D-12B5-4A69-B1B6-9FDC442BC5E2}" destId="{8E733F12-A89F-41FA-941E-B4B000FA17CA}" srcOrd="0" destOrd="0" presId="urn:microsoft.com/office/officeart/2008/layout/HalfCircleOrganizationChart"/>
    <dgm:cxn modelId="{BD2690F5-5A83-44C7-BF18-DBA3A0889646}" type="presParOf" srcId="{8E733F12-A89F-41FA-941E-B4B000FA17CA}" destId="{EA68AC97-A7B5-447F-A28C-43CC78FE5D02}" srcOrd="0" destOrd="0" presId="urn:microsoft.com/office/officeart/2008/layout/HalfCircleOrganizationChart"/>
    <dgm:cxn modelId="{207A49DC-CDDB-4338-9AB1-4C91993047BF}" type="presParOf" srcId="{EA68AC97-A7B5-447F-A28C-43CC78FE5D02}" destId="{4EFE56E2-A29F-4C5A-8CCF-B1B010A36AF0}" srcOrd="0" destOrd="0" presId="urn:microsoft.com/office/officeart/2008/layout/HalfCircleOrganizationChart"/>
    <dgm:cxn modelId="{13F5050D-AA27-4515-B98B-3FCD39DFAE84}" type="presParOf" srcId="{EA68AC97-A7B5-447F-A28C-43CC78FE5D02}" destId="{C5C1B580-5F27-4CA2-830D-85F691C1D38A}" srcOrd="1" destOrd="0" presId="urn:microsoft.com/office/officeart/2008/layout/HalfCircleOrganizationChart"/>
    <dgm:cxn modelId="{5501385D-DFE2-46CA-BA80-34C3D880440F}" type="presParOf" srcId="{EA68AC97-A7B5-447F-A28C-43CC78FE5D02}" destId="{706402B8-3E10-465B-BEEA-84430C300B3B}" srcOrd="2" destOrd="0" presId="urn:microsoft.com/office/officeart/2008/layout/HalfCircleOrganizationChart"/>
    <dgm:cxn modelId="{53C55AB3-9842-446C-BDBF-E0EB3F3E1663}" type="presParOf" srcId="{EA68AC97-A7B5-447F-A28C-43CC78FE5D02}" destId="{24B75667-45B7-497B-B9DB-6B8D11239A7D}" srcOrd="3" destOrd="0" presId="urn:microsoft.com/office/officeart/2008/layout/HalfCircleOrganizationChart"/>
    <dgm:cxn modelId="{62D35DE9-C32E-40A6-A98B-CDF3A1A4C0CD}" type="presParOf" srcId="{8E733F12-A89F-41FA-941E-B4B000FA17CA}" destId="{D7E22726-C937-406F-8CB4-53711E0D2049}" srcOrd="1" destOrd="0" presId="urn:microsoft.com/office/officeart/2008/layout/HalfCircleOrganizationChart"/>
    <dgm:cxn modelId="{E5EC277C-C01B-413C-AF06-EEE1894305EA}" type="presParOf" srcId="{D7E22726-C937-406F-8CB4-53711E0D2049}" destId="{9A912CD7-DD2A-4D02-8062-3492FB3D6B37}" srcOrd="0" destOrd="0" presId="urn:microsoft.com/office/officeart/2008/layout/HalfCircleOrganizationChart"/>
    <dgm:cxn modelId="{4E1E9C3B-7996-4F91-B694-2B4A1F87E822}" type="presParOf" srcId="{D7E22726-C937-406F-8CB4-53711E0D2049}" destId="{72B8230B-5298-4F03-932D-CD5C762DC16C}" srcOrd="1" destOrd="0" presId="urn:microsoft.com/office/officeart/2008/layout/HalfCircleOrganizationChart"/>
    <dgm:cxn modelId="{9043F2EA-D9DB-4A6B-954E-D9402EBC7AE0}" type="presParOf" srcId="{72B8230B-5298-4F03-932D-CD5C762DC16C}" destId="{567E74B0-CBD8-449F-9274-26603C6F8847}" srcOrd="0" destOrd="0" presId="urn:microsoft.com/office/officeart/2008/layout/HalfCircleOrganizationChart"/>
    <dgm:cxn modelId="{961C889E-C170-44D9-988A-CEED797D9173}" type="presParOf" srcId="{567E74B0-CBD8-449F-9274-26603C6F8847}" destId="{9AEC863E-180D-4F1C-A0FD-A7A83E2BEC10}" srcOrd="0" destOrd="0" presId="urn:microsoft.com/office/officeart/2008/layout/HalfCircleOrganizationChart"/>
    <dgm:cxn modelId="{9BC030FD-AC50-4E2E-98E8-E163B872BE22}" type="presParOf" srcId="{567E74B0-CBD8-449F-9274-26603C6F8847}" destId="{B0CA63AF-D4CE-4136-8352-31A210039AB2}" srcOrd="1" destOrd="0" presId="urn:microsoft.com/office/officeart/2008/layout/HalfCircleOrganizationChart"/>
    <dgm:cxn modelId="{1C9F8D76-4743-4506-A29B-2F9C4CFE8EA9}" type="presParOf" srcId="{567E74B0-CBD8-449F-9274-26603C6F8847}" destId="{661A26E8-0472-4B2C-89C9-52B95B227196}" srcOrd="2" destOrd="0" presId="urn:microsoft.com/office/officeart/2008/layout/HalfCircleOrganizationChart"/>
    <dgm:cxn modelId="{3AD88775-E188-4618-95B1-807426B5C8A1}" type="presParOf" srcId="{567E74B0-CBD8-449F-9274-26603C6F8847}" destId="{CF0E2613-2E19-4DB3-902B-BAE1338ABE1C}" srcOrd="3" destOrd="0" presId="urn:microsoft.com/office/officeart/2008/layout/HalfCircleOrganizationChart"/>
    <dgm:cxn modelId="{5173883A-ED80-4409-8B04-D694ADD68A39}" type="presParOf" srcId="{72B8230B-5298-4F03-932D-CD5C762DC16C}" destId="{6AA327B2-0BBF-4B2F-85D1-87557901AE8E}" srcOrd="1" destOrd="0" presId="urn:microsoft.com/office/officeart/2008/layout/HalfCircleOrganizationChart"/>
    <dgm:cxn modelId="{7C3C17AD-677A-4727-A125-75C5B7009F44}" type="presParOf" srcId="{6AA327B2-0BBF-4B2F-85D1-87557901AE8E}" destId="{0F6AB799-5B7D-4E87-B31D-C0D090B4934F}" srcOrd="0" destOrd="0" presId="urn:microsoft.com/office/officeart/2008/layout/HalfCircleOrganizationChart"/>
    <dgm:cxn modelId="{965CA4B5-44F2-4C18-B172-CB243CD08CB7}" type="presParOf" srcId="{6AA327B2-0BBF-4B2F-85D1-87557901AE8E}" destId="{28938B49-838B-4078-8A7E-4AD5C32F7589}" srcOrd="1" destOrd="0" presId="urn:microsoft.com/office/officeart/2008/layout/HalfCircleOrganizationChart"/>
    <dgm:cxn modelId="{A5A5349A-B470-4834-8A8F-F795ADF6C5DC}" type="presParOf" srcId="{28938B49-838B-4078-8A7E-4AD5C32F7589}" destId="{E9D4C979-A5EE-45E7-B553-0F44B854F8E3}" srcOrd="0" destOrd="0" presId="urn:microsoft.com/office/officeart/2008/layout/HalfCircleOrganizationChart"/>
    <dgm:cxn modelId="{F690692B-90B8-4916-AC32-4AACCB13EB26}" type="presParOf" srcId="{E9D4C979-A5EE-45E7-B553-0F44B854F8E3}" destId="{87F9A68C-4881-4D67-BABC-6FC2532BCD7F}" srcOrd="0" destOrd="0" presId="urn:microsoft.com/office/officeart/2008/layout/HalfCircleOrganizationChart"/>
    <dgm:cxn modelId="{30BEAA7C-C7A1-4606-8017-D821B55EE442}" type="presParOf" srcId="{E9D4C979-A5EE-45E7-B553-0F44B854F8E3}" destId="{0711ABDA-B2F6-4F05-8B8E-5F9851FE9EDB}" srcOrd="1" destOrd="0" presId="urn:microsoft.com/office/officeart/2008/layout/HalfCircleOrganizationChart"/>
    <dgm:cxn modelId="{7820F9C0-BD1F-4551-A8DB-276C51C5243F}" type="presParOf" srcId="{E9D4C979-A5EE-45E7-B553-0F44B854F8E3}" destId="{3E1A62A7-E46A-447D-AA92-FDDEBA4B214E}" srcOrd="2" destOrd="0" presId="urn:microsoft.com/office/officeart/2008/layout/HalfCircleOrganizationChart"/>
    <dgm:cxn modelId="{554A10BF-C73E-4F98-8D65-49394EE565C7}" type="presParOf" srcId="{E9D4C979-A5EE-45E7-B553-0F44B854F8E3}" destId="{78282636-5303-4763-B7B6-11AA8845B0C6}" srcOrd="3" destOrd="0" presId="urn:microsoft.com/office/officeart/2008/layout/HalfCircleOrganizationChart"/>
    <dgm:cxn modelId="{E87701FD-14A3-4D21-B90A-6846C2C33289}" type="presParOf" srcId="{28938B49-838B-4078-8A7E-4AD5C32F7589}" destId="{46032D43-3FB0-4307-9FC2-ED9CF5A0AF80}" srcOrd="1" destOrd="0" presId="urn:microsoft.com/office/officeart/2008/layout/HalfCircleOrganizationChart"/>
    <dgm:cxn modelId="{9FA6EB35-EB93-4F08-BB27-92B3D1D5D770}" type="presParOf" srcId="{28938B49-838B-4078-8A7E-4AD5C32F7589}" destId="{9ED022EB-D36B-4332-8E59-5ECB289FA7D1}" srcOrd="2" destOrd="0" presId="urn:microsoft.com/office/officeart/2008/layout/HalfCircleOrganizationChart"/>
    <dgm:cxn modelId="{C7708610-40B6-4443-99A0-F7268349B75B}" type="presParOf" srcId="{72B8230B-5298-4F03-932D-CD5C762DC16C}" destId="{D4B129BD-DD1C-4559-A39E-45C9E3263DEF}" srcOrd="2" destOrd="0" presId="urn:microsoft.com/office/officeart/2008/layout/HalfCircleOrganizationChart"/>
    <dgm:cxn modelId="{23F25600-6062-4162-8EB2-CCC795DBE452}" type="presParOf" srcId="{D7E22726-C937-406F-8CB4-53711E0D2049}" destId="{6CF990C3-91EA-4D4D-AED9-E1DB07B2E8DF}" srcOrd="2" destOrd="0" presId="urn:microsoft.com/office/officeart/2008/layout/HalfCircleOrganizationChart"/>
    <dgm:cxn modelId="{816D32B8-5311-4619-B5E6-CFB390580613}" type="presParOf" srcId="{D7E22726-C937-406F-8CB4-53711E0D2049}" destId="{335D5C94-9BB5-4205-B3BC-F2BCC80E6A4F}" srcOrd="3" destOrd="0" presId="urn:microsoft.com/office/officeart/2008/layout/HalfCircleOrganizationChart"/>
    <dgm:cxn modelId="{44472268-7EA5-4420-B2BF-C9441CF08016}" type="presParOf" srcId="{335D5C94-9BB5-4205-B3BC-F2BCC80E6A4F}" destId="{6162C152-33FA-4F17-A432-D594B29C9A3E}" srcOrd="0" destOrd="0" presId="urn:microsoft.com/office/officeart/2008/layout/HalfCircleOrganizationChart"/>
    <dgm:cxn modelId="{4FF36298-A19B-467F-AD8C-E43C8993FE98}" type="presParOf" srcId="{6162C152-33FA-4F17-A432-D594B29C9A3E}" destId="{B9785E52-8823-4C6E-8617-30E3738122E0}" srcOrd="0" destOrd="0" presId="urn:microsoft.com/office/officeart/2008/layout/HalfCircleOrganizationChart"/>
    <dgm:cxn modelId="{23908171-6880-480C-ACF0-760B96796DB2}" type="presParOf" srcId="{6162C152-33FA-4F17-A432-D594B29C9A3E}" destId="{1C0B3968-D9FA-49E3-BAB8-7A8CB08F338B}" srcOrd="1" destOrd="0" presId="urn:microsoft.com/office/officeart/2008/layout/HalfCircleOrganizationChart"/>
    <dgm:cxn modelId="{47D46488-D441-46DE-91CD-8399EEFB7DB6}" type="presParOf" srcId="{6162C152-33FA-4F17-A432-D594B29C9A3E}" destId="{F71432D7-1D8D-403F-9087-E50810E02674}" srcOrd="2" destOrd="0" presId="urn:microsoft.com/office/officeart/2008/layout/HalfCircleOrganizationChart"/>
    <dgm:cxn modelId="{5340387B-37BD-425E-BF30-12AD0D626A85}" type="presParOf" srcId="{6162C152-33FA-4F17-A432-D594B29C9A3E}" destId="{E7D0D4C8-DB80-4B74-B8D0-5239CA685DA9}" srcOrd="3" destOrd="0" presId="urn:microsoft.com/office/officeart/2008/layout/HalfCircleOrganizationChart"/>
    <dgm:cxn modelId="{6B27403C-C918-4994-A5CC-0EFB6853B5FE}" type="presParOf" srcId="{335D5C94-9BB5-4205-B3BC-F2BCC80E6A4F}" destId="{479C4F8C-3816-4D31-961C-D6B263E685E7}" srcOrd="1" destOrd="0" presId="urn:microsoft.com/office/officeart/2008/layout/HalfCircleOrganizationChart"/>
    <dgm:cxn modelId="{A7F6EE91-EC87-4EC6-964F-AE86BD25E47C}" type="presParOf" srcId="{479C4F8C-3816-4D31-961C-D6B263E685E7}" destId="{598C4333-EF14-4D19-B4B4-D385DD4BC59C}" srcOrd="0" destOrd="0" presId="urn:microsoft.com/office/officeart/2008/layout/HalfCircleOrganizationChart"/>
    <dgm:cxn modelId="{DDADAB08-5020-4069-83C2-0F6E86D084F0}" type="presParOf" srcId="{479C4F8C-3816-4D31-961C-D6B263E685E7}" destId="{FEE11CA4-61E3-4A51-AC2A-933C5C2E4260}" srcOrd="1" destOrd="0" presId="urn:microsoft.com/office/officeart/2008/layout/HalfCircleOrganizationChart"/>
    <dgm:cxn modelId="{807D145E-3218-435F-A798-338552A3D0FB}" type="presParOf" srcId="{FEE11CA4-61E3-4A51-AC2A-933C5C2E4260}" destId="{A20AAEC9-EF51-4DB4-AAC6-F5333B6540DA}" srcOrd="0" destOrd="0" presId="urn:microsoft.com/office/officeart/2008/layout/HalfCircleOrganizationChart"/>
    <dgm:cxn modelId="{9D84681B-F420-44F4-B71D-CFADBC721301}" type="presParOf" srcId="{A20AAEC9-EF51-4DB4-AAC6-F5333B6540DA}" destId="{607DA6E8-693E-49CB-ADEB-119FAB20B065}" srcOrd="0" destOrd="0" presId="urn:microsoft.com/office/officeart/2008/layout/HalfCircleOrganizationChart"/>
    <dgm:cxn modelId="{001EECEE-351F-4C69-AAF5-6011B76EADFC}" type="presParOf" srcId="{A20AAEC9-EF51-4DB4-AAC6-F5333B6540DA}" destId="{09940760-374A-4C09-9775-E4F52627E5BC}" srcOrd="1" destOrd="0" presId="urn:microsoft.com/office/officeart/2008/layout/HalfCircleOrganizationChart"/>
    <dgm:cxn modelId="{5B605063-C3AE-40B9-A603-F7E2D47B0B01}" type="presParOf" srcId="{A20AAEC9-EF51-4DB4-AAC6-F5333B6540DA}" destId="{30D8D2C8-C3CF-405F-B0F4-A873AD5BA8FE}" srcOrd="2" destOrd="0" presId="urn:microsoft.com/office/officeart/2008/layout/HalfCircleOrganizationChart"/>
    <dgm:cxn modelId="{1D665E55-D6FE-48F3-AC0D-A7241EAA08EB}" type="presParOf" srcId="{A20AAEC9-EF51-4DB4-AAC6-F5333B6540DA}" destId="{ADD2297A-E4D7-4CEC-A476-EF4E7A44966B}" srcOrd="3" destOrd="0" presId="urn:microsoft.com/office/officeart/2008/layout/HalfCircleOrganizationChart"/>
    <dgm:cxn modelId="{A58077AE-0F9C-4B33-84BA-7D8817E88875}" type="presParOf" srcId="{FEE11CA4-61E3-4A51-AC2A-933C5C2E4260}" destId="{24E39F29-FAF9-4896-BA60-4F0F14571FAF}" srcOrd="1" destOrd="0" presId="urn:microsoft.com/office/officeart/2008/layout/HalfCircleOrganizationChart"/>
    <dgm:cxn modelId="{708DEF1F-FC89-467F-963A-9FC2D9C05079}" type="presParOf" srcId="{FEE11CA4-61E3-4A51-AC2A-933C5C2E4260}" destId="{2D640B0C-6EDA-4512-A236-BCFC58D919A5}" srcOrd="2" destOrd="0" presId="urn:microsoft.com/office/officeart/2008/layout/HalfCircleOrganizationChart"/>
    <dgm:cxn modelId="{78396CEE-8102-478B-86D7-BFE98748B446}" type="presParOf" srcId="{335D5C94-9BB5-4205-B3BC-F2BCC80E6A4F}" destId="{4D14F1B9-DE08-4105-98EE-A05833B8450B}" srcOrd="2" destOrd="0" presId="urn:microsoft.com/office/officeart/2008/layout/HalfCircleOrganizationChart"/>
    <dgm:cxn modelId="{F6E56855-DF10-48E4-9700-3D2BC9F443EB}" type="presParOf" srcId="{8E733F12-A89F-41FA-941E-B4B000FA17CA}" destId="{695DE76C-A251-4898-A153-9A1B0632E45E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8C4333-EF14-4D19-B4B4-D385DD4BC59C}">
      <dsp:nvSpPr>
        <dsp:cNvPr id="0" name=""/>
        <dsp:cNvSpPr/>
      </dsp:nvSpPr>
      <dsp:spPr>
        <a:xfrm>
          <a:off x="3639740" y="2560339"/>
          <a:ext cx="972145" cy="634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4007"/>
              </a:lnTo>
              <a:lnTo>
                <a:pt x="972145" y="634007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F990C3-91EA-4D4D-AED9-E1DB07B2E8DF}">
      <dsp:nvSpPr>
        <dsp:cNvPr id="0" name=""/>
        <dsp:cNvSpPr/>
      </dsp:nvSpPr>
      <dsp:spPr>
        <a:xfrm>
          <a:off x="2361158" y="1059854"/>
          <a:ext cx="1278582" cy="44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902"/>
              </a:lnTo>
              <a:lnTo>
                <a:pt x="1278582" y="221902"/>
              </a:lnTo>
              <a:lnTo>
                <a:pt x="1278582" y="44380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6AB799-5B7D-4E87-B31D-C0D090B4934F}">
      <dsp:nvSpPr>
        <dsp:cNvPr id="0" name=""/>
        <dsp:cNvSpPr/>
      </dsp:nvSpPr>
      <dsp:spPr>
        <a:xfrm>
          <a:off x="1082575" y="2560339"/>
          <a:ext cx="972145" cy="634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4007"/>
              </a:lnTo>
              <a:lnTo>
                <a:pt x="972145" y="634007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912CD7-DD2A-4D02-8062-3492FB3D6B37}">
      <dsp:nvSpPr>
        <dsp:cNvPr id="0" name=""/>
        <dsp:cNvSpPr/>
      </dsp:nvSpPr>
      <dsp:spPr>
        <a:xfrm>
          <a:off x="1082575" y="1059854"/>
          <a:ext cx="1278582" cy="443805"/>
        </a:xfrm>
        <a:custGeom>
          <a:avLst/>
          <a:gdLst/>
          <a:ahLst/>
          <a:cxnLst/>
          <a:rect l="0" t="0" r="0" b="0"/>
          <a:pathLst>
            <a:path>
              <a:moveTo>
                <a:pt x="1278582" y="0"/>
              </a:moveTo>
              <a:lnTo>
                <a:pt x="1278582" y="221902"/>
              </a:lnTo>
              <a:lnTo>
                <a:pt x="0" y="221902"/>
              </a:lnTo>
              <a:lnTo>
                <a:pt x="0" y="44380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C1B580-5F27-4CA2-830D-85F691C1D38A}">
      <dsp:nvSpPr>
        <dsp:cNvPr id="0" name=""/>
        <dsp:cNvSpPr/>
      </dsp:nvSpPr>
      <dsp:spPr>
        <a:xfrm>
          <a:off x="1832818" y="3175"/>
          <a:ext cx="1056679" cy="1056679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6402B8-3E10-465B-BEEA-84430C300B3B}">
      <dsp:nvSpPr>
        <dsp:cNvPr id="0" name=""/>
        <dsp:cNvSpPr/>
      </dsp:nvSpPr>
      <dsp:spPr>
        <a:xfrm>
          <a:off x="1832818" y="3175"/>
          <a:ext cx="1056679" cy="1056679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FE56E2-A29F-4C5A-8CCF-B1B010A36AF0}">
      <dsp:nvSpPr>
        <dsp:cNvPr id="0" name=""/>
        <dsp:cNvSpPr/>
      </dsp:nvSpPr>
      <dsp:spPr>
        <a:xfrm>
          <a:off x="1304478" y="193377"/>
          <a:ext cx="2113359" cy="676275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000" kern="1200" dirty="0" err="1" smtClean="0">
              <a:solidFill>
                <a:schemeClr val="bg2">
                  <a:lumMod val="50000"/>
                </a:schemeClr>
              </a:solidFill>
            </a:rPr>
            <a:t>Disyucion</a:t>
          </a:r>
          <a:endParaRPr lang="es-MX" sz="40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1304478" y="193377"/>
        <a:ext cx="2113359" cy="676275"/>
      </dsp:txXfrm>
    </dsp:sp>
    <dsp:sp modelId="{B0CA63AF-D4CE-4136-8352-31A210039AB2}">
      <dsp:nvSpPr>
        <dsp:cNvPr id="0" name=""/>
        <dsp:cNvSpPr/>
      </dsp:nvSpPr>
      <dsp:spPr>
        <a:xfrm>
          <a:off x="554235" y="1503660"/>
          <a:ext cx="1056679" cy="1056679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1A26E8-0472-4B2C-89C9-52B95B227196}">
      <dsp:nvSpPr>
        <dsp:cNvPr id="0" name=""/>
        <dsp:cNvSpPr/>
      </dsp:nvSpPr>
      <dsp:spPr>
        <a:xfrm>
          <a:off x="554235" y="1503660"/>
          <a:ext cx="1056679" cy="1056679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EC863E-180D-4F1C-A0FD-A7A83E2BEC10}">
      <dsp:nvSpPr>
        <dsp:cNvPr id="0" name=""/>
        <dsp:cNvSpPr/>
      </dsp:nvSpPr>
      <dsp:spPr>
        <a:xfrm>
          <a:off x="25896" y="1693862"/>
          <a:ext cx="2113359" cy="676275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000" kern="1200" dirty="0" smtClean="0">
              <a:solidFill>
                <a:schemeClr val="bg2">
                  <a:lumMod val="50000"/>
                </a:schemeClr>
              </a:solidFill>
            </a:rPr>
            <a:t>Inclusiva</a:t>
          </a:r>
          <a:endParaRPr lang="es-MX" sz="40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5896" y="1693862"/>
        <a:ext cx="2113359" cy="676275"/>
      </dsp:txXfrm>
    </dsp:sp>
    <dsp:sp modelId="{0711ABDA-B2F6-4F05-8B8E-5F9851FE9EDB}">
      <dsp:nvSpPr>
        <dsp:cNvPr id="0" name=""/>
        <dsp:cNvSpPr/>
      </dsp:nvSpPr>
      <dsp:spPr>
        <a:xfrm>
          <a:off x="1927919" y="3004145"/>
          <a:ext cx="1056679" cy="1056679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1A62A7-E46A-447D-AA92-FDDEBA4B214E}">
      <dsp:nvSpPr>
        <dsp:cNvPr id="0" name=""/>
        <dsp:cNvSpPr/>
      </dsp:nvSpPr>
      <dsp:spPr>
        <a:xfrm>
          <a:off x="1927919" y="3004145"/>
          <a:ext cx="1056679" cy="1056679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F9A68C-4881-4D67-BABC-6FC2532BCD7F}">
      <dsp:nvSpPr>
        <dsp:cNvPr id="0" name=""/>
        <dsp:cNvSpPr/>
      </dsp:nvSpPr>
      <dsp:spPr>
        <a:xfrm>
          <a:off x="1399579" y="3194347"/>
          <a:ext cx="2113359" cy="676275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000" kern="1200" dirty="0" err="1" smtClean="0">
              <a:solidFill>
                <a:schemeClr val="bg2">
                  <a:lumMod val="50000"/>
                </a:schemeClr>
              </a:solidFill>
            </a:rPr>
            <a:t>Or</a:t>
          </a:r>
          <a:endParaRPr lang="es-MX" sz="40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1399579" y="3194347"/>
        <a:ext cx="2113359" cy="676275"/>
      </dsp:txXfrm>
    </dsp:sp>
    <dsp:sp modelId="{1C0B3968-D9FA-49E3-BAB8-7A8CB08F338B}">
      <dsp:nvSpPr>
        <dsp:cNvPr id="0" name=""/>
        <dsp:cNvSpPr/>
      </dsp:nvSpPr>
      <dsp:spPr>
        <a:xfrm>
          <a:off x="3111400" y="1503660"/>
          <a:ext cx="1056679" cy="1056679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1432D7-1D8D-403F-9087-E50810E02674}">
      <dsp:nvSpPr>
        <dsp:cNvPr id="0" name=""/>
        <dsp:cNvSpPr/>
      </dsp:nvSpPr>
      <dsp:spPr>
        <a:xfrm>
          <a:off x="3111400" y="1503660"/>
          <a:ext cx="1056679" cy="1056679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785E52-8823-4C6E-8617-30E3738122E0}">
      <dsp:nvSpPr>
        <dsp:cNvPr id="0" name=""/>
        <dsp:cNvSpPr/>
      </dsp:nvSpPr>
      <dsp:spPr>
        <a:xfrm>
          <a:off x="2583060" y="1693862"/>
          <a:ext cx="2113359" cy="676275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000" kern="1200" dirty="0" smtClean="0">
              <a:solidFill>
                <a:schemeClr val="bg2">
                  <a:lumMod val="50000"/>
                </a:schemeClr>
              </a:solidFill>
            </a:rPr>
            <a:t>Exclusiva</a:t>
          </a:r>
          <a:endParaRPr lang="es-MX" sz="40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583060" y="1693862"/>
        <a:ext cx="2113359" cy="676275"/>
      </dsp:txXfrm>
    </dsp:sp>
    <dsp:sp modelId="{09940760-374A-4C09-9775-E4F52627E5BC}">
      <dsp:nvSpPr>
        <dsp:cNvPr id="0" name=""/>
        <dsp:cNvSpPr/>
      </dsp:nvSpPr>
      <dsp:spPr>
        <a:xfrm>
          <a:off x="4485084" y="3004145"/>
          <a:ext cx="1056679" cy="1056679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D8D2C8-C3CF-405F-B0F4-A873AD5BA8FE}">
      <dsp:nvSpPr>
        <dsp:cNvPr id="0" name=""/>
        <dsp:cNvSpPr/>
      </dsp:nvSpPr>
      <dsp:spPr>
        <a:xfrm>
          <a:off x="4485084" y="3004145"/>
          <a:ext cx="1056679" cy="1056679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7DA6E8-693E-49CB-ADEB-119FAB20B065}">
      <dsp:nvSpPr>
        <dsp:cNvPr id="0" name=""/>
        <dsp:cNvSpPr/>
      </dsp:nvSpPr>
      <dsp:spPr>
        <a:xfrm>
          <a:off x="3956744" y="3194347"/>
          <a:ext cx="2113359" cy="676275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000" kern="1200" dirty="0" err="1" smtClean="0">
              <a:solidFill>
                <a:schemeClr val="bg2">
                  <a:lumMod val="50000"/>
                </a:schemeClr>
              </a:solidFill>
            </a:rPr>
            <a:t>Xor</a:t>
          </a:r>
          <a:endParaRPr lang="es-MX" sz="40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3956744" y="3194347"/>
        <a:ext cx="2113359" cy="6762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F26D21-634C-4691-8CA7-688EF2B766BB}" type="datetimeFigureOut">
              <a:rPr lang="es-MX" smtClean="0"/>
              <a:pPr/>
              <a:t>01/03/2012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49E96-02A5-4C3E-8615-C2377EEE1FE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213557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49E96-02A5-4C3E-8615-C2377EEE1FE7}" type="slidenum">
              <a:rPr lang="es-MX" smtClean="0"/>
              <a:pPr/>
              <a:t>7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6458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2323-1C47-48A7-A0C9-807106075B8E}" type="datetimeFigureOut">
              <a:rPr lang="es-MX" smtClean="0"/>
              <a:pPr/>
              <a:t>01/03/2012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63084EC-31EB-49F2-BF2D-6080EC911CF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2323-1C47-48A7-A0C9-807106075B8E}" type="datetimeFigureOut">
              <a:rPr lang="es-MX" smtClean="0"/>
              <a:pPr/>
              <a:t>01/03/2012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84EC-31EB-49F2-BF2D-6080EC911CF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2323-1C47-48A7-A0C9-807106075B8E}" type="datetimeFigureOut">
              <a:rPr lang="es-MX" smtClean="0"/>
              <a:pPr/>
              <a:t>01/03/2012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84EC-31EB-49F2-BF2D-6080EC911CF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2323-1C47-48A7-A0C9-807106075B8E}" type="datetimeFigureOut">
              <a:rPr lang="es-MX" smtClean="0"/>
              <a:pPr/>
              <a:t>01/03/2012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84EC-31EB-49F2-BF2D-6080EC911CF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2323-1C47-48A7-A0C9-807106075B8E}" type="datetimeFigureOut">
              <a:rPr lang="es-MX" smtClean="0"/>
              <a:pPr/>
              <a:t>01/03/2012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84EC-31EB-49F2-BF2D-6080EC911CF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2323-1C47-48A7-A0C9-807106075B8E}" type="datetimeFigureOut">
              <a:rPr lang="es-MX" smtClean="0"/>
              <a:pPr/>
              <a:t>01/03/2012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84EC-31EB-49F2-BF2D-6080EC911CF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2323-1C47-48A7-A0C9-807106075B8E}" type="datetimeFigureOut">
              <a:rPr lang="es-MX" smtClean="0"/>
              <a:pPr/>
              <a:t>01/03/2012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84EC-31EB-49F2-BF2D-6080EC911CF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2323-1C47-48A7-A0C9-807106075B8E}" type="datetimeFigureOut">
              <a:rPr lang="es-MX" smtClean="0"/>
              <a:pPr/>
              <a:t>01/03/2012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84EC-31EB-49F2-BF2D-6080EC911CF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2323-1C47-48A7-A0C9-807106075B8E}" type="datetimeFigureOut">
              <a:rPr lang="es-MX" smtClean="0"/>
              <a:pPr/>
              <a:t>01/03/2012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84EC-31EB-49F2-BF2D-6080EC911CF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2323-1C47-48A7-A0C9-807106075B8E}" type="datetimeFigureOut">
              <a:rPr lang="es-MX" smtClean="0"/>
              <a:pPr/>
              <a:t>01/03/2012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84EC-31EB-49F2-BF2D-6080EC911CF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2323-1C47-48A7-A0C9-807106075B8E}" type="datetimeFigureOut">
              <a:rPr lang="es-MX" smtClean="0"/>
              <a:pPr/>
              <a:t>01/03/2012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084EC-31EB-49F2-BF2D-6080EC911CF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3000"/>
            <a:lum/>
            <a:extLst>
              <a:ext uri="{BEBA8EAE-BF5A-486C-A8C5-ECC9F3942E4B}">
                <a14:imgProps xmlns="" xmlns:a14="http://schemas.microsoft.com/office/drawing/2010/main">
                  <a14:imgLayer r:embed="rId14">
                    <a14:imgEffect>
                      <a14:sharpenSoften amount="-15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5" cstate="print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B832323-1C47-48A7-A0C9-807106075B8E}" type="datetimeFigureOut">
              <a:rPr lang="es-MX" smtClean="0"/>
              <a:pPr/>
              <a:t>01/03/2012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063084EC-31EB-49F2-BF2D-6080EC911CF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cover/>
  </p:transition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1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n.pixmac.es/4/mundo-binario-en-fondo-azul-1-pixmac-imagen-45630453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0"/>
            <a:ext cx="10087531" cy="78934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rot="20419106">
            <a:off x="295287" y="567244"/>
            <a:ext cx="6400800" cy="1752600"/>
          </a:xfrm>
        </p:spPr>
        <p:txBody>
          <a:bodyPr>
            <a:normAutofit/>
          </a:bodyPr>
          <a:lstStyle/>
          <a:p>
            <a:r>
              <a:rPr lang="es-MX" sz="9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j-lt"/>
              </a:rPr>
              <a:t>Disyunción</a:t>
            </a:r>
            <a:endParaRPr lang="es-MX" sz="9600" b="1" dirty="0">
              <a:ln w="900" cmpd="sng">
                <a:solidFill>
                  <a:sysClr val="windowText" lastClr="000000">
                    <a:alpha val="55000"/>
                  </a:sysClr>
                </a:solidFill>
                <a:prstDash val="solid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29154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>
                <a:solidFill>
                  <a:schemeClr val="bg2">
                    <a:lumMod val="50000"/>
                  </a:schemeClr>
                </a:solidFill>
              </a:rPr>
              <a:t>Ejercicios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7992" y="1268760"/>
            <a:ext cx="7772400" cy="3733800"/>
          </a:xfrm>
        </p:spPr>
        <p:txBody>
          <a:bodyPr/>
          <a:lstStyle/>
          <a:p>
            <a:pPr marL="68580" indent="0">
              <a:buNone/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</a:rPr>
              <a:t>Determina  la tabla de verdad  de los siguientes </a:t>
            </a:r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enunciados moleculares </a:t>
            </a:r>
            <a:r>
              <a:rPr lang="es-MX" dirty="0">
                <a:solidFill>
                  <a:schemeClr val="bg2">
                    <a:lumMod val="50000"/>
                  </a:schemeClr>
                </a:solidFill>
              </a:rPr>
              <a:t>para </a:t>
            </a:r>
            <a:r>
              <a:rPr lang="es-MX" dirty="0" err="1" smtClean="0">
                <a:solidFill>
                  <a:schemeClr val="bg2">
                    <a:lumMod val="50000"/>
                  </a:schemeClr>
                </a:solidFill>
              </a:rPr>
              <a:t>xor</a:t>
            </a:r>
            <a:endParaRPr lang="es-MX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68580" indent="0">
              <a:buNone/>
            </a:pPr>
            <a:endParaRPr lang="es-MX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El zapato es negro o café</a:t>
            </a: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Amaneció lloviendo o soleado </a:t>
            </a: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El triangulo esta ovalado o el cuadrado esta ovalado</a:t>
            </a: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El núcleo del átomo contiene electrones  o contiene neutrones</a:t>
            </a: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La computadora tiene energía para encender o no tiene energía para encender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215025939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7000"/>
            <a:lum/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harpenSoften amount="14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Nota</a:t>
            </a:r>
            <a:endParaRPr lang="es-MX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268760"/>
            <a:ext cx="7772400" cy="3733800"/>
          </a:xfrm>
        </p:spPr>
        <p:txBody>
          <a:bodyPr/>
          <a:lstStyle/>
          <a:p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La disyunción se compone en inclusiva o exclusiva </a:t>
            </a:r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="" xmlns:p14="http://schemas.microsoft.com/office/powerpoint/2010/main" val="1953857926"/>
              </p:ext>
            </p:extLst>
          </p:nvPr>
        </p:nvGraphicFramePr>
        <p:xfrm>
          <a:off x="3131840" y="170080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36075775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5C1B580-5F27-4CA2-830D-85F691C1D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C5C1B580-5F27-4CA2-830D-85F691C1D3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06402B8-3E10-465B-BEEA-84430C300B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5">
                                            <p:graphicEl>
                                              <a:dgm id="{706402B8-3E10-465B-BEEA-84430C300B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EFE56E2-A29F-4C5A-8CCF-B1B010A36A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5">
                                            <p:graphicEl>
                                              <a:dgm id="{4EFE56E2-A29F-4C5A-8CCF-B1B010A36A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A912CD7-DD2A-4D02-8062-3492FB3D6B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5">
                                            <p:graphicEl>
                                              <a:dgm id="{9A912CD7-DD2A-4D02-8062-3492FB3D6B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61A26E8-0472-4B2C-89C9-52B95B2271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5">
                                            <p:graphicEl>
                                              <a:dgm id="{661A26E8-0472-4B2C-89C9-52B95B2271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0CA63AF-D4CE-4136-8352-31A210039A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5">
                                            <p:graphicEl>
                                              <a:dgm id="{B0CA63AF-D4CE-4136-8352-31A210039A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AEC863E-180D-4F1C-A0FD-A7A83E2BEC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5">
                                            <p:graphicEl>
                                              <a:dgm id="{9AEC863E-180D-4F1C-A0FD-A7A83E2BEC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F6AB799-5B7D-4E87-B31D-C0D090B493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2000"/>
                                        <p:tgtEl>
                                          <p:spTgt spid="5">
                                            <p:graphicEl>
                                              <a:dgm id="{0F6AB799-5B7D-4E87-B31D-C0D090B493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E1A62A7-E46A-447D-AA92-FDDEBA4B21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2000"/>
                                        <p:tgtEl>
                                          <p:spTgt spid="5">
                                            <p:graphicEl>
                                              <a:dgm id="{3E1A62A7-E46A-447D-AA92-FDDEBA4B21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711ABDA-B2F6-4F05-8B8E-5F9851FE9E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2000"/>
                                        <p:tgtEl>
                                          <p:spTgt spid="5">
                                            <p:graphicEl>
                                              <a:dgm id="{0711ABDA-B2F6-4F05-8B8E-5F9851FE9E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7F9A68C-4881-4D67-BABC-6FC2532BCD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2000"/>
                                        <p:tgtEl>
                                          <p:spTgt spid="5">
                                            <p:graphicEl>
                                              <a:dgm id="{87F9A68C-4881-4D67-BABC-6FC2532BCD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CF990C3-91EA-4D4D-AED9-E1DB07B2E8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0" dur="2000"/>
                                        <p:tgtEl>
                                          <p:spTgt spid="5">
                                            <p:graphicEl>
                                              <a:dgm id="{6CF990C3-91EA-4D4D-AED9-E1DB07B2E8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71432D7-1D8D-403F-9087-E50810E026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2000"/>
                                        <p:tgtEl>
                                          <p:spTgt spid="5">
                                            <p:graphicEl>
                                              <a:dgm id="{F71432D7-1D8D-403F-9087-E50810E026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C0B3968-D9FA-49E3-BAB8-7A8CB08F33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6" dur="2000"/>
                                        <p:tgtEl>
                                          <p:spTgt spid="5">
                                            <p:graphicEl>
                                              <a:dgm id="{1C0B3968-D9FA-49E3-BAB8-7A8CB08F33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9785E52-8823-4C6E-8617-30E3738122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9" dur="2000"/>
                                        <p:tgtEl>
                                          <p:spTgt spid="5">
                                            <p:graphicEl>
                                              <a:dgm id="{B9785E52-8823-4C6E-8617-30E3738122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98C4333-EF14-4D19-B4B4-D385DD4BC5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2000"/>
                                        <p:tgtEl>
                                          <p:spTgt spid="5">
                                            <p:graphicEl>
                                              <a:dgm id="{598C4333-EF14-4D19-B4B4-D385DD4BC5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0D8D2C8-C3CF-405F-B0F4-A873AD5BA8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5" dur="2000"/>
                                        <p:tgtEl>
                                          <p:spTgt spid="5">
                                            <p:graphicEl>
                                              <a:dgm id="{30D8D2C8-C3CF-405F-B0F4-A873AD5BA8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9940760-374A-4C09-9775-E4F52627E5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8" dur="2000"/>
                                        <p:tgtEl>
                                          <p:spTgt spid="5">
                                            <p:graphicEl>
                                              <a:dgm id="{09940760-374A-4C09-9775-E4F52627E5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07DA6E8-693E-49CB-ADEB-119FAB20B0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1" dur="2000"/>
                                        <p:tgtEl>
                                          <p:spTgt spid="5">
                                            <p:graphicEl>
                                              <a:dgm id="{607DA6E8-693E-49CB-ADEB-119FAB20B0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err="1" smtClean="0">
                <a:solidFill>
                  <a:schemeClr val="bg2">
                    <a:lumMod val="50000"/>
                  </a:schemeClr>
                </a:solidFill>
              </a:rPr>
              <a:t>Or</a:t>
            </a:r>
            <a:endParaRPr lang="es-MX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Se representa gráficamente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851920" y="836712"/>
            <a:ext cx="122413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4400" dirty="0" smtClean="0">
                <a:solidFill>
                  <a:schemeClr val="bg2">
                    <a:lumMod val="50000"/>
                  </a:schemeClr>
                </a:solidFill>
              </a:rPr>
              <a:t>v</a:t>
            </a:r>
            <a:endParaRPr lang="es-MX" sz="34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00202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OR</a:t>
            </a:r>
            <a:endParaRPr lang="es-MX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38521267"/>
              </p:ext>
            </p:extLst>
          </p:nvPr>
        </p:nvGraphicFramePr>
        <p:xfrm>
          <a:off x="1644352" y="2204864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P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Q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PvQ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33661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Ejemplos</a:t>
            </a:r>
            <a:br>
              <a:rPr lang="es-MX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s-MX" dirty="0" err="1" smtClean="0">
                <a:solidFill>
                  <a:schemeClr val="bg2">
                    <a:lumMod val="50000"/>
                  </a:schemeClr>
                </a:solidFill>
              </a:rPr>
              <a:t>Or</a:t>
            </a:r>
            <a:endParaRPr lang="es-MX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La gelatina de fresa es de color verde o rojo</a:t>
            </a:r>
            <a:endParaRPr lang="es-MX" dirty="0">
              <a:solidFill>
                <a:schemeClr val="bg2">
                  <a:lumMod val="75000"/>
                </a:schemeClr>
              </a:solidFill>
            </a:endParaRPr>
          </a:p>
          <a:p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La gallina pone huevos o el gallo pone huevos </a:t>
            </a:r>
          </a:p>
          <a:p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El mar es dulce o el rio es salado</a:t>
            </a:r>
          </a:p>
          <a:p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3 </a:t>
            </a:r>
            <a:r>
              <a:rPr lang="es-MX" dirty="0">
                <a:solidFill>
                  <a:schemeClr val="bg2">
                    <a:lumMod val="75000"/>
                  </a:schemeClr>
                </a:solidFill>
              </a:rPr>
              <a:t>no es numero primo o 4 es múltiplo de 64</a:t>
            </a:r>
          </a:p>
          <a:p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100 </a:t>
            </a:r>
            <a:r>
              <a:rPr lang="es-MX" dirty="0">
                <a:solidFill>
                  <a:schemeClr val="bg2">
                    <a:lumMod val="75000"/>
                  </a:schemeClr>
                </a:solidFill>
              </a:rPr>
              <a:t>&lt;1 o 200&lt;2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28289720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err="1" smtClean="0">
                <a:solidFill>
                  <a:schemeClr val="bg2">
                    <a:lumMod val="50000"/>
                  </a:schemeClr>
                </a:solidFill>
              </a:rPr>
              <a:t>Xor</a:t>
            </a:r>
            <a:endParaRPr lang="es-MX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Se representa </a:t>
            </a:r>
            <a:r>
              <a:rPr lang="es-MX" dirty="0" err="1" smtClean="0">
                <a:solidFill>
                  <a:schemeClr val="bg2">
                    <a:lumMod val="75000"/>
                  </a:schemeClr>
                </a:solidFill>
              </a:rPr>
              <a:t>graficamente</a:t>
            </a:r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: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148064" y="1916832"/>
            <a:ext cx="223224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MX" sz="19900" b="1" dirty="0">
                <a:solidFill>
                  <a:schemeClr val="bg2">
                    <a:lumMod val="50000"/>
                  </a:schemeClr>
                </a:solidFill>
              </a:rPr>
              <a:t>||</a:t>
            </a:r>
          </a:p>
        </p:txBody>
      </p:sp>
      <p:pic>
        <p:nvPicPr>
          <p:cNvPr id="5" name="Picture 2" descr="http://t3.gstatic.com/images?q=tbn:ANd9GcTpccyKqr3ToF1_EewLMWLXeyImV_wlbH4BblZNJpPuhd_TL_kP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691680" y="2708920"/>
            <a:ext cx="2143125" cy="2143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23519329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XOR</a:t>
            </a:r>
            <a:endParaRPr lang="es-MX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95429673"/>
              </p:ext>
            </p:extLst>
          </p:nvPr>
        </p:nvGraphicFramePr>
        <p:xfrm>
          <a:off x="1572344" y="2214554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2400"/>
                <a:gridCol w="19216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P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Q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P||Q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8988266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Ejemplos</a:t>
            </a:r>
            <a:br>
              <a:rPr lang="es-MX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s-MX" dirty="0" err="1" smtClean="0">
                <a:solidFill>
                  <a:schemeClr val="bg2">
                    <a:lumMod val="50000"/>
                  </a:schemeClr>
                </a:solidFill>
              </a:rPr>
              <a:t>Xor</a:t>
            </a:r>
            <a:endParaRPr lang="es-MX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La vela esta prendida o esta apagada</a:t>
            </a:r>
          </a:p>
          <a:p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El bebe esta despierto o durmiendo</a:t>
            </a:r>
          </a:p>
          <a:p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3*5&lt;12 </a:t>
            </a:r>
            <a:r>
              <a:rPr lang="es-MX" dirty="0">
                <a:solidFill>
                  <a:schemeClr val="bg2">
                    <a:lumMod val="75000"/>
                  </a:schemeClr>
                </a:solidFill>
              </a:rPr>
              <a:t>o 3*5&gt;12</a:t>
            </a:r>
          </a:p>
          <a:p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√</a:t>
            </a:r>
            <a:r>
              <a:rPr lang="es-MX" dirty="0">
                <a:solidFill>
                  <a:schemeClr val="bg2">
                    <a:lumMod val="75000"/>
                  </a:schemeClr>
                </a:solidFill>
              </a:rPr>
              <a:t>3 es irracional o √3 es racional</a:t>
            </a:r>
          </a:p>
          <a:p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Mi </a:t>
            </a:r>
            <a:r>
              <a:rPr lang="es-MX" dirty="0">
                <a:solidFill>
                  <a:schemeClr val="bg2">
                    <a:lumMod val="75000"/>
                  </a:schemeClr>
                </a:solidFill>
              </a:rPr>
              <a:t>perro ladra o maúlla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3717188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Ejercicios</a:t>
            </a:r>
            <a:endParaRPr lang="es-MX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268760"/>
            <a:ext cx="7772400" cy="3733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Determina  la tabla de verdad  de los siguientes </a:t>
            </a:r>
            <a:r>
              <a:rPr lang="es-MX" smtClean="0">
                <a:solidFill>
                  <a:schemeClr val="bg2">
                    <a:lumMod val="50000"/>
                  </a:schemeClr>
                </a:solidFill>
              </a:rPr>
              <a:t>enunciados </a:t>
            </a:r>
            <a:r>
              <a:rPr lang="es-MX" smtClean="0">
                <a:solidFill>
                  <a:schemeClr val="bg2">
                    <a:lumMod val="50000"/>
                  </a:schemeClr>
                </a:solidFill>
              </a:rPr>
              <a:t>moleculares para </a:t>
            </a:r>
            <a:r>
              <a:rPr lang="es-MX" dirty="0" err="1" smtClean="0">
                <a:solidFill>
                  <a:schemeClr val="bg2">
                    <a:lumMod val="50000"/>
                  </a:schemeClr>
                </a:solidFill>
              </a:rPr>
              <a:t>or</a:t>
            </a:r>
            <a:endParaRPr lang="es-MX" dirty="0">
              <a:solidFill>
                <a:schemeClr val="bg2">
                  <a:lumMod val="50000"/>
                </a:schemeClr>
              </a:solidFill>
            </a:endParaRPr>
          </a:p>
          <a:p>
            <a:pPr marL="68580" indent="0">
              <a:buNone/>
            </a:pPr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Un milenio tiene 100 años o un milenio tiene 1000 años</a:t>
            </a: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2+5= 6  o  7-1=8</a:t>
            </a: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Un numero entero es igual a un numero fraccionario o un numero imaginario es igual a un numero real</a:t>
            </a: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Hoy es jueves o esta soleado</a:t>
            </a:r>
          </a:p>
          <a:p>
            <a:r>
              <a:rPr lang="es-MX" dirty="0" smtClean="0">
                <a:solidFill>
                  <a:schemeClr val="bg2">
                    <a:lumMod val="75000"/>
                  </a:schemeClr>
                </a:solidFill>
              </a:rPr>
              <a:t>Tienes 19 años o portas mochila </a:t>
            </a:r>
          </a:p>
          <a:p>
            <a:pPr marL="68580" indent="0">
              <a:buNone/>
            </a:pPr>
            <a:endParaRPr lang="es-MX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19300910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p urbano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op urbano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op urban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</Template>
  <TotalTime>176</TotalTime>
  <Words>251</Words>
  <Application>Microsoft Office PowerPoint</Application>
  <PresentationFormat>Presentación en pantalla (4:3)</PresentationFormat>
  <Paragraphs>87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pop urbano</vt:lpstr>
      <vt:lpstr>Diapositiva 1</vt:lpstr>
      <vt:lpstr>Nota</vt:lpstr>
      <vt:lpstr>Or</vt:lpstr>
      <vt:lpstr>OR</vt:lpstr>
      <vt:lpstr>Ejemplos Or</vt:lpstr>
      <vt:lpstr>Xor</vt:lpstr>
      <vt:lpstr>XOR</vt:lpstr>
      <vt:lpstr>Ejemplos Xor</vt:lpstr>
      <vt:lpstr>Ejercicios</vt:lpstr>
      <vt:lpstr>Ejercicios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Uriel</dc:creator>
  <cp:lastModifiedBy>Marta González Medellín</cp:lastModifiedBy>
  <cp:revision>20</cp:revision>
  <dcterms:created xsi:type="dcterms:W3CDTF">2012-02-29T15:25:40Z</dcterms:created>
  <dcterms:modified xsi:type="dcterms:W3CDTF">2012-03-01T23:22:09Z</dcterms:modified>
</cp:coreProperties>
</file>