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9DE7-6720-4855-8C82-954973E67AA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09CE-066D-48E7-8997-71E78F94C89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9DE7-6720-4855-8C82-954973E67AA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09CE-066D-48E7-8997-71E78F94C89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9DE7-6720-4855-8C82-954973E67AA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09CE-066D-48E7-8997-71E78F94C89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9DE7-6720-4855-8C82-954973E67AA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09CE-066D-48E7-8997-71E78F94C89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9DE7-6720-4855-8C82-954973E67AA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09CE-066D-48E7-8997-71E78F94C89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9DE7-6720-4855-8C82-954973E67AA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09CE-066D-48E7-8997-71E78F94C89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9DE7-6720-4855-8C82-954973E67AA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09CE-066D-48E7-8997-71E78F94C89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9DE7-6720-4855-8C82-954973E67AA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09CE-066D-48E7-8997-71E78F94C89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9DE7-6720-4855-8C82-954973E67AA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09CE-066D-48E7-8997-71E78F94C89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9DE7-6720-4855-8C82-954973E67AA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09CE-066D-48E7-8997-71E78F94C89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9DE7-6720-4855-8C82-954973E67AA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6D509CE-066D-48E7-8997-71E78F94C897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3439DE7-6720-4855-8C82-954973E67AA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D509CE-066D-48E7-8997-71E78F94C897}" type="slidenum">
              <a:rPr lang="es-MX" smtClean="0"/>
              <a:t>‹Nº›</a:t>
            </a:fld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67544" y="332656"/>
            <a:ext cx="8280920" cy="5904656"/>
          </a:xfrm>
          <a:prstGeom prst="rect">
            <a:avLst/>
          </a:prstGeom>
          <a:blipFill rotWithShape="1">
            <a:blip r:embed="rId2" cstate="print"/>
            <a:stretch>
              <a:fillRect l="-442"/>
            </a:stretch>
          </a:blipFill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MX" sz="3200" b="0" i="0" u="none" strike="noStrike" kern="1200" cap="none" spc="0" normalizeH="0" baseline="0" noProof="0" smtClean="0">
                <a:ln>
                  <a:noFill/>
                </a:ln>
                <a:noFill/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s-MX" sz="3200" b="0" i="0" u="none" strike="noStrike" kern="1200" cap="none" spc="0" normalizeH="0" baseline="0" noProof="0">
              <a:ln>
                <a:noFill/>
              </a:ln>
              <a:noFill/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3356992"/>
            <a:ext cx="2784272" cy="2619747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0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Marta González Medellín</dc:creator>
  <cp:lastModifiedBy>Marta González Medellín</cp:lastModifiedBy>
  <cp:revision>1</cp:revision>
  <dcterms:created xsi:type="dcterms:W3CDTF">2012-03-20T21:54:14Z</dcterms:created>
  <dcterms:modified xsi:type="dcterms:W3CDTF">2012-03-20T21:54:47Z</dcterms:modified>
</cp:coreProperties>
</file>