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1D8ACF-29D7-4A14-8B1D-881ABE9A570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FAA8D1-9E02-45E6-A0B5-6BCC23DBC1E4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476672"/>
            <a:ext cx="763284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Conjunción: </a:t>
            </a:r>
            <a:r>
              <a:rPr lang="es-MX" dirty="0" smtClean="0"/>
              <a:t>^ . (También: ·, &amp; )</a:t>
            </a:r>
          </a:p>
          <a:p>
            <a:r>
              <a:rPr lang="es-MX" dirty="0" smtClean="0"/>
              <a:t>La conectiva lógica que da lugar al conjunción es la y. el símbolo lógico estándar para la y es ^ , que tiene su origen en una rotación ortogonal negativa del símbolo que denota la relación matemática de orden menor que. Si se tiene en cuenta que entre los valores lógicos F y V hay una relación de orden en la que F&lt;V, el vértice hacia arriba del símbolo ^ indica que se debe tomar el menor de los dos valores de verdad sobre los que opera la conectiva y.</a:t>
            </a:r>
            <a:endParaRPr lang="es-MX" sz="1600" dirty="0" smtClean="0"/>
          </a:p>
          <a:p>
            <a:pPr>
              <a:buNone/>
            </a:pPr>
            <a:r>
              <a:rPr lang="es-MX" sz="1600" b="1" dirty="0" smtClean="0"/>
              <a:t>        Definición </a:t>
            </a:r>
            <a:r>
              <a:rPr lang="es-MX" sz="1600" dirty="0" smtClean="0">
                <a:solidFill>
                  <a:srgbClr val="002060"/>
                </a:solidFill>
              </a:rPr>
              <a:t>: Se llama conjunción a una proposición compuesta de la forma  p ^ q donde p , q son dos proposiciones cuales quiera. El valor de verdad de la conjunción  p ^q  es V  cuando p , q son simultáneamente  verdaderas y F en cualquier otro caso .</a:t>
            </a:r>
          </a:p>
          <a:p>
            <a:r>
              <a:rPr lang="es-MX" sz="1600" dirty="0" smtClean="0"/>
              <a:t>Si p , q son dos proposiciones cualesquiera  la tabla de verdad para lo conjunción es </a:t>
            </a:r>
          </a:p>
          <a:p>
            <a:pPr>
              <a:buNone/>
            </a:pPr>
            <a:r>
              <a:rPr lang="es-MX" sz="1600" dirty="0" smtClean="0"/>
              <a:t>                        p         q      </a:t>
            </a:r>
            <a:r>
              <a:rPr lang="es-MX" sz="1600" dirty="0" err="1" smtClean="0"/>
              <a:t>p^q</a:t>
            </a:r>
            <a:endParaRPr lang="es-MX" sz="1600" dirty="0" smtClean="0"/>
          </a:p>
          <a:p>
            <a:pPr>
              <a:buNone/>
            </a:pPr>
            <a:r>
              <a:rPr lang="es-MX" sz="1600" dirty="0" smtClean="0"/>
              <a:t>                        V         </a:t>
            </a:r>
            <a:r>
              <a:rPr lang="es-MX" sz="1600" dirty="0" err="1" smtClean="0"/>
              <a:t>V</a:t>
            </a:r>
            <a:r>
              <a:rPr lang="es-MX" sz="1600" dirty="0" smtClean="0"/>
              <a:t>         </a:t>
            </a:r>
            <a:r>
              <a:rPr lang="es-MX" sz="1600" dirty="0" err="1" smtClean="0"/>
              <a:t>V</a:t>
            </a:r>
            <a:endParaRPr lang="es-MX" sz="1600" dirty="0" smtClean="0"/>
          </a:p>
          <a:p>
            <a:pPr>
              <a:buNone/>
            </a:pPr>
            <a:r>
              <a:rPr lang="es-MX" sz="1600" dirty="0" smtClean="0"/>
              <a:t>                        V          F         </a:t>
            </a:r>
            <a:r>
              <a:rPr lang="es-MX" sz="1600" dirty="0" err="1" smtClean="0"/>
              <a:t>F</a:t>
            </a:r>
            <a:endParaRPr lang="es-MX" sz="1600" dirty="0" smtClean="0"/>
          </a:p>
          <a:p>
            <a:pPr>
              <a:buNone/>
            </a:pPr>
            <a:r>
              <a:rPr lang="es-MX" sz="1600" dirty="0" smtClean="0"/>
              <a:t>                        F          V         F  </a:t>
            </a:r>
          </a:p>
          <a:p>
            <a:pPr>
              <a:buNone/>
            </a:pPr>
            <a:r>
              <a:rPr lang="es-MX" sz="1600" dirty="0" smtClean="0"/>
              <a:t>                        F          </a:t>
            </a:r>
            <a:r>
              <a:rPr lang="es-MX" sz="1600" dirty="0" err="1" smtClean="0"/>
              <a:t>F</a:t>
            </a:r>
            <a:r>
              <a:rPr lang="es-MX" sz="1600" dirty="0" smtClean="0"/>
              <a:t>          </a:t>
            </a:r>
            <a:r>
              <a:rPr lang="es-MX" sz="1600" dirty="0" err="1" smtClean="0"/>
              <a:t>F</a:t>
            </a:r>
            <a:endParaRPr lang="es-MX" sz="1600" dirty="0" smtClean="0"/>
          </a:p>
          <a:p>
            <a:pPr>
              <a:buNone/>
            </a:pPr>
            <a:r>
              <a:rPr lang="es-MX" sz="1600" dirty="0" smtClean="0"/>
              <a:t>    La conjunción cumple con las propiedades conmutativas y asociativas  es decir para tres preposiciones cualesquiera p ,q y r se cumplen las siguientes dos propiedades:</a:t>
            </a:r>
          </a:p>
          <a:p>
            <a:pPr>
              <a:buNone/>
            </a:pPr>
            <a:r>
              <a:rPr lang="es-MX" sz="1600" dirty="0" smtClean="0"/>
              <a:t>          </a:t>
            </a:r>
            <a:r>
              <a:rPr lang="es-MX" sz="1600" dirty="0" err="1" smtClean="0"/>
              <a:t>p^q</a:t>
            </a:r>
            <a:r>
              <a:rPr lang="es-MX" sz="1600" dirty="0" smtClean="0"/>
              <a:t>= </a:t>
            </a:r>
            <a:r>
              <a:rPr lang="es-MX" sz="1600" dirty="0" err="1" smtClean="0"/>
              <a:t>q^p</a:t>
            </a:r>
            <a:r>
              <a:rPr lang="es-MX" sz="1600" dirty="0" smtClean="0"/>
              <a:t>                   y                    </a:t>
            </a:r>
            <a:r>
              <a:rPr lang="es-MX" sz="1600" dirty="0" err="1" smtClean="0"/>
              <a:t>p^q^r</a:t>
            </a:r>
            <a:r>
              <a:rPr lang="es-MX" sz="1600" dirty="0" smtClean="0"/>
              <a:t> =(</a:t>
            </a:r>
            <a:r>
              <a:rPr lang="es-MX" sz="1600" dirty="0" err="1" smtClean="0"/>
              <a:t>p^q</a:t>
            </a:r>
            <a:r>
              <a:rPr lang="es-MX" sz="1600" dirty="0" smtClean="0"/>
              <a:t>)^r = p^(q^9).</a:t>
            </a:r>
          </a:p>
          <a:p>
            <a:pPr>
              <a:buNone/>
            </a:pPr>
            <a:r>
              <a:rPr lang="es-MX" sz="1600" dirty="0" smtClean="0"/>
              <a:t>En conclusión: sean n proposiciones lógicas </a:t>
            </a:r>
            <a:r>
              <a:rPr lang="es-MX" sz="1600" dirty="0" err="1" smtClean="0"/>
              <a:t>p₁,p</a:t>
            </a:r>
            <a:r>
              <a:rPr lang="es-MX" sz="1600" dirty="0" smtClean="0"/>
              <a:t>₂…….</a:t>
            </a:r>
            <a:r>
              <a:rPr lang="es-MX" sz="1600" dirty="0" err="1" smtClean="0"/>
              <a:t>p</a:t>
            </a:r>
            <a:r>
              <a:rPr lang="es-MX" sz="1050" dirty="0" err="1" smtClean="0"/>
              <a:t>n</a:t>
            </a:r>
            <a:r>
              <a:rPr lang="es-MX" sz="1050" dirty="0" smtClean="0"/>
              <a:t> </a:t>
            </a:r>
            <a:r>
              <a:rPr lang="es-MX" sz="1600" dirty="0" smtClean="0"/>
              <a:t>. La conjunción p₁^p₂ ….</a:t>
            </a:r>
            <a:r>
              <a:rPr lang="es-MX" sz="1050" dirty="0" smtClean="0"/>
              <a:t> </a:t>
            </a:r>
            <a:r>
              <a:rPr lang="es-MX" sz="1600" dirty="0" smtClean="0"/>
              <a:t>^</a:t>
            </a:r>
            <a:r>
              <a:rPr lang="es-MX" sz="1600" dirty="0" err="1" smtClean="0"/>
              <a:t>p</a:t>
            </a:r>
            <a:r>
              <a:rPr lang="es-MX" sz="1050" dirty="0" err="1" smtClean="0"/>
              <a:t>n</a:t>
            </a:r>
            <a:r>
              <a:rPr lang="es-MX" sz="1050" dirty="0" smtClean="0"/>
              <a:t> </a:t>
            </a:r>
            <a:r>
              <a:rPr lang="es-MX" sz="1600" dirty="0" smtClean="0"/>
              <a:t> es verdadera únicamente cuando todas las n proposiciones tiene el valor de verdad V, y falsa en todos los demás casos.</a:t>
            </a:r>
          </a:p>
          <a:p>
            <a:pPr>
              <a:buNone/>
            </a:pPr>
            <a:endParaRPr lang="es-MX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283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2012-03-20T23:11:35Z</dcterms:created>
  <dcterms:modified xsi:type="dcterms:W3CDTF">2012-03-20T23:12:58Z</dcterms:modified>
</cp:coreProperties>
</file>