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218AD-1878-47D9-B55A-F475F2AEA53D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6AF86-D701-4C90-8CAF-6363025E2B22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218AD-1878-47D9-B55A-F475F2AEA53D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6AF86-D701-4C90-8CAF-6363025E2B2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218AD-1878-47D9-B55A-F475F2AEA53D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6AF86-D701-4C90-8CAF-6363025E2B2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218AD-1878-47D9-B55A-F475F2AEA53D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6AF86-D701-4C90-8CAF-6363025E2B2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218AD-1878-47D9-B55A-F475F2AEA53D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6AF86-D701-4C90-8CAF-6363025E2B22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218AD-1878-47D9-B55A-F475F2AEA53D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6AF86-D701-4C90-8CAF-6363025E2B2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218AD-1878-47D9-B55A-F475F2AEA53D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6AF86-D701-4C90-8CAF-6363025E2B2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218AD-1878-47D9-B55A-F475F2AEA53D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6AF86-D701-4C90-8CAF-6363025E2B2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218AD-1878-47D9-B55A-F475F2AEA53D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6AF86-D701-4C90-8CAF-6363025E2B2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218AD-1878-47D9-B55A-F475F2AEA53D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6AF86-D701-4C90-8CAF-6363025E2B2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218AD-1878-47D9-B55A-F475F2AEA53D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606AF86-D701-4C90-8CAF-6363025E2B22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B218AD-1878-47D9-B55A-F475F2AEA53D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606AF86-D701-4C90-8CAF-6363025E2B22}" type="slidenum">
              <a:rPr lang="es-MX" smtClean="0"/>
              <a:t>‹Nº›</a:t>
            </a:fld>
            <a:endParaRPr lang="es-MX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67544" y="1582341"/>
            <a:ext cx="799288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 smtClean="0"/>
              <a:t>¿Qué es la lógica?</a:t>
            </a:r>
          </a:p>
          <a:p>
            <a:endParaRPr lang="es-MX" dirty="0" smtClean="0"/>
          </a:p>
          <a:p>
            <a:endParaRPr lang="es-MX" sz="2000" dirty="0" smtClean="0"/>
          </a:p>
          <a:p>
            <a:endParaRPr lang="es-MX" dirty="0" smtClean="0"/>
          </a:p>
          <a:p>
            <a:r>
              <a:rPr lang="es-MX" dirty="0" smtClean="0"/>
              <a:t>Es la ciencia del razonamiento, y que si seguimos sus sintaxis y reglas, podemos deducir nuevos hechos a partir de hechos anteriores. También sabemos que</a:t>
            </a:r>
          </a:p>
          <a:p>
            <a:r>
              <a:rPr lang="es-MX" dirty="0" smtClean="0"/>
              <a:t>los nuevos hechos son tan correctos como lo eran los anteriores.</a:t>
            </a:r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</TotalTime>
  <Words>46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Flujo</vt:lpstr>
      <vt:lpstr>Diapositiva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Marta González Medellín</dc:creator>
  <cp:lastModifiedBy>Marta González Medellín</cp:lastModifiedBy>
  <cp:revision>1</cp:revision>
  <dcterms:created xsi:type="dcterms:W3CDTF">2012-03-20T22:34:44Z</dcterms:created>
  <dcterms:modified xsi:type="dcterms:W3CDTF">2012-03-20T22:36:38Z</dcterms:modified>
</cp:coreProperties>
</file>