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BB6F-3E9E-4E96-B82E-A66678422BA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0AA16-3B07-47CE-8DE2-C7CD4EE0C32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BB6F-3E9E-4E96-B82E-A66678422BA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0AA16-3B07-47CE-8DE2-C7CD4EE0C32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BB6F-3E9E-4E96-B82E-A66678422BA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0AA16-3B07-47CE-8DE2-C7CD4EE0C32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BB6F-3E9E-4E96-B82E-A66678422BA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0AA16-3B07-47CE-8DE2-C7CD4EE0C32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BB6F-3E9E-4E96-B82E-A66678422BA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0AA16-3B07-47CE-8DE2-C7CD4EE0C32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BB6F-3E9E-4E96-B82E-A66678422BA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0AA16-3B07-47CE-8DE2-C7CD4EE0C32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BB6F-3E9E-4E96-B82E-A66678422BA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0AA16-3B07-47CE-8DE2-C7CD4EE0C32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BB6F-3E9E-4E96-B82E-A66678422BA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0AA16-3B07-47CE-8DE2-C7CD4EE0C32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BB6F-3E9E-4E96-B82E-A66678422BA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0AA16-3B07-47CE-8DE2-C7CD4EE0C32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BB6F-3E9E-4E96-B82E-A66678422BA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0AA16-3B07-47CE-8DE2-C7CD4EE0C32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BB6F-3E9E-4E96-B82E-A66678422BA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670AA16-3B07-47CE-8DE2-C7CD4EE0C327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20EBB6F-3E9E-4E96-B82E-A66678422BA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670AA16-3B07-47CE-8DE2-C7CD4EE0C327}" type="slidenum">
              <a:rPr lang="es-MX" smtClean="0"/>
              <a:t>‹Nº›</a:t>
            </a:fld>
            <a:endParaRPr lang="es-MX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11560" y="116632"/>
            <a:ext cx="8352928" cy="6552728"/>
          </a:xfrm>
          <a:prstGeom prst="rect">
            <a:avLst/>
          </a:prstGeom>
          <a:blipFill rotWithShape="1">
            <a:blip r:embed="rId2" cstate="print"/>
            <a:stretch>
              <a:fillRect l="-365"/>
            </a:stretch>
          </a:blipFill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MX" sz="3200" b="0" i="0" u="none" strike="noStrike" kern="1200" cap="none" spc="0" normalizeH="0" baseline="0" noProof="0" smtClean="0">
                <a:ln>
                  <a:noFill/>
                </a:ln>
                <a:noFill/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es-MX" sz="3200" b="0" i="0" u="none" strike="noStrike" kern="1200" cap="none" spc="0" normalizeH="0" baseline="0" noProof="0">
              <a:ln>
                <a:noFill/>
              </a:ln>
              <a:noFill/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988840"/>
            <a:ext cx="3528392" cy="242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0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Diapositiva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Marta González Medellín</dc:creator>
  <cp:lastModifiedBy>Marta González Medellín</cp:lastModifiedBy>
  <cp:revision>1</cp:revision>
  <dcterms:created xsi:type="dcterms:W3CDTF">2012-03-20T21:53:03Z</dcterms:created>
  <dcterms:modified xsi:type="dcterms:W3CDTF">2012-03-20T21:53:46Z</dcterms:modified>
</cp:coreProperties>
</file>