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0D1C8-9FC2-47DC-AABA-998E71B06968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566FC-974C-4CC3-AF2C-D31E70AEDA3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566FC-974C-4CC3-AF2C-D31E70AEDA3A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372501-748D-4B79-95A0-2904478C28D4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FD9EFA-C471-48AC-9933-8A1DAAB90FC0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Leyes de Morgan</a:t>
            </a:r>
            <a:endParaRPr kumimoji="0" lang="es-MX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 dos leyes lógicas muy útiles cuando se quiere encontrar equivalentes para proposiciones que se obtienen por negación de proposiciones compuestas.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43608" y="764704"/>
            <a:ext cx="6777317" cy="492390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Primera ley de Morgan: 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36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     </a:t>
            </a:r>
            <a:r>
              <a:rPr kumimoji="0" lang="es-MX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┐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(p 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∩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q) 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↔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es-MX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┐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 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∪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s-MX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tang"/>
                <a:ea typeface="+mn-ea"/>
                <a:cs typeface="+mn-cs"/>
              </a:rPr>
              <a:t>┐</a:t>
            </a:r>
            <a:r>
              <a:rPr kumimoji="0" lang="es-MX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q)</a:t>
            </a:r>
            <a:r>
              <a:rPr kumimoji="0" lang="es-MX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MX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 esta ley para encontrar la negación de las proposiciones compuestas que siguen.  La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primera va como ejemplo.  ( Todas comienzan                                         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con las palabras "la negación de:" 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negación de: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 María  vino y Juan se quedó dormido   es:   María  no vino o Juan no se quedó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dormido.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Peter Pan es de un cuento y Superman es de la vida real  es: ______________________</a:t>
            </a:r>
            <a:r>
              <a:rPr kumimoji="0" lang="es-MX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__________________________________________________________________________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43492" y="908720"/>
            <a:ext cx="6777317" cy="492390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Segunda ley de Morgan: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3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┐(p U q) ↔ (┐p ∩ ┐q)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MX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 esta ley para encontrar la negación de las proposiciones compuestas que siguen.  La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primera va como ejemplo.  ( Todas comienzan   </a:t>
            </a:r>
          </a:p>
          <a:p>
            <a:pPr marL="6858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con las palabras "la negación de:" 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negación de: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5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 Luis llamó o Teresa salió  es:  Luis no llamó y Teresa no salió.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MX" sz="25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Alfredo es futbolista o Gustavo es ciclista   es: __________________________________</a:t>
            </a:r>
            <a:r>
              <a:rPr kumimoji="0" lang="es-MX" sz="25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__________________________________________________________________________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212</Words>
  <Application>Microsoft Office PowerPoint</Application>
  <PresentationFormat>Presentación en pantalla 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2</cp:revision>
  <dcterms:created xsi:type="dcterms:W3CDTF">2012-03-20T22:05:52Z</dcterms:created>
  <dcterms:modified xsi:type="dcterms:W3CDTF">2012-03-20T22:08:12Z</dcterms:modified>
</cp:coreProperties>
</file>