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8677-06BF-455C-BA62-E47E07032973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0D649-ABE3-4E4A-8776-1B1BF20C5A8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Marcador de contenid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0872" y="947861"/>
            <a:ext cx="8229600" cy="5289451"/>
          </a:xfrm>
          <a:prstGeom prst="rect">
            <a:avLst/>
          </a:prstGeom>
          <a:blipFill rotWithShape="1">
            <a:blip r:embed="rId2" cstate="print"/>
            <a:stretch>
              <a:fillRect l="-444"/>
            </a:stretch>
          </a:blip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4C600"/>
              </a:buClr>
              <a:buSzPct val="76000"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noFill/>
                <a:effectLst/>
                <a:uLnTx/>
                <a:uFillTx/>
                <a:latin typeface="Century Gothic"/>
                <a:ea typeface="+mn-ea"/>
                <a:cs typeface="+mn-cs"/>
              </a:rPr>
              <a:t> 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6 Elipse"/>
          <p:cNvSpPr/>
          <p:nvPr/>
        </p:nvSpPr>
        <p:spPr>
          <a:xfrm>
            <a:off x="3203848" y="2852936"/>
            <a:ext cx="864096" cy="8640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</a:t>
            </a:r>
          </a:p>
          <a:p>
            <a:pPr algn="ctr"/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González Medellín</dc:creator>
  <cp:lastModifiedBy>Marta González Medellín</cp:lastModifiedBy>
  <cp:revision>1</cp:revision>
  <dcterms:created xsi:type="dcterms:W3CDTF">2012-03-20T21:47:08Z</dcterms:created>
  <dcterms:modified xsi:type="dcterms:W3CDTF">2012-03-20T21:51:52Z</dcterms:modified>
</cp:coreProperties>
</file>