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4A5DA-CE0B-4373-AFF0-93DD9EAED2C1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A99FD-A8DD-40CA-8B75-6E7987C444D0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4A5DA-CE0B-4373-AFF0-93DD9EAED2C1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A99FD-A8DD-40CA-8B75-6E7987C444D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4A5DA-CE0B-4373-AFF0-93DD9EAED2C1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A99FD-A8DD-40CA-8B75-6E7987C444D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4A5DA-CE0B-4373-AFF0-93DD9EAED2C1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A99FD-A8DD-40CA-8B75-6E7987C444D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4A5DA-CE0B-4373-AFF0-93DD9EAED2C1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A99FD-A8DD-40CA-8B75-6E7987C444D0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4A5DA-CE0B-4373-AFF0-93DD9EAED2C1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A99FD-A8DD-40CA-8B75-6E7987C444D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4A5DA-CE0B-4373-AFF0-93DD9EAED2C1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A99FD-A8DD-40CA-8B75-6E7987C444D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4A5DA-CE0B-4373-AFF0-93DD9EAED2C1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A99FD-A8DD-40CA-8B75-6E7987C444D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4A5DA-CE0B-4373-AFF0-93DD9EAED2C1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A99FD-A8DD-40CA-8B75-6E7987C444D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4A5DA-CE0B-4373-AFF0-93DD9EAED2C1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A99FD-A8DD-40CA-8B75-6E7987C444D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4A5DA-CE0B-4373-AFF0-93DD9EAED2C1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A9A99FD-A8DD-40CA-8B75-6E7987C444D0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154A5DA-CE0B-4373-AFF0-93DD9EAED2C1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A9A99FD-A8DD-40CA-8B75-6E7987C444D0}" type="slidenum">
              <a:rPr lang="es-MX" smtClean="0"/>
              <a:t>‹Nº›</a:t>
            </a:fld>
            <a:endParaRPr lang="es-MX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395536" y="335846"/>
            <a:ext cx="8352928" cy="6522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s-MX" b="1" dirty="0" smtClean="0"/>
              <a:t>Negación:</a:t>
            </a:r>
            <a:r>
              <a:rPr lang="es-MX" dirty="0" smtClean="0"/>
              <a:t> </a:t>
            </a:r>
            <a:r>
              <a:rPr lang="es-MX" b="1" dirty="0" smtClean="0"/>
              <a:t>¬</a:t>
            </a:r>
            <a:r>
              <a:rPr lang="es-MX" dirty="0" smtClean="0"/>
              <a:t>. (También: -, ~ ) </a:t>
            </a:r>
            <a:br>
              <a:rPr lang="es-MX" dirty="0" smtClean="0"/>
            </a:br>
            <a:r>
              <a:rPr lang="es-MX" dirty="0" smtClean="0"/>
              <a:t>Representa la partícula lingüística </a:t>
            </a:r>
            <a:r>
              <a:rPr lang="es-MX" i="1" dirty="0" smtClean="0"/>
              <a:t>no</a:t>
            </a:r>
            <a:r>
              <a:rPr lang="es-MX" dirty="0" smtClean="0"/>
              <a:t> o cualquiera otras partículas que incluyan la idea de negación. Al construir la negación de una proposición p, se pueden usar cualquiera de las siguientes expresiones equivalentes: “no es cierto que…”; “no es el caso que…”; “no ocurre que…”; “es falso que…”, o poner “no” antes del verbo.</a:t>
            </a:r>
          </a:p>
          <a:p>
            <a:pPr>
              <a:buNone/>
            </a:pPr>
            <a:r>
              <a:rPr lang="es-MX" dirty="0" smtClean="0"/>
              <a:t>Ejemplo.- sea p: 5 es un numero primo. Algunas posibilidades de expresar la negación ¬p son: 5 no es un numero primo, no es cierto que 5 es un numero primo, no ocurre que 5 es un numero primo; no es el caso que 5 sea un numero primo, es falso que 5 sea un numero primo.</a:t>
            </a:r>
          </a:p>
          <a:p>
            <a:r>
              <a:rPr lang="es-MX" dirty="0" smtClean="0"/>
              <a:t>La tabla de verdad para la negación de una proposición p cualquiera es:</a:t>
            </a:r>
          </a:p>
          <a:p>
            <a:pPr algn="ctr">
              <a:buNone/>
            </a:pPr>
            <a:r>
              <a:rPr lang="es-MX" b="1" dirty="0" smtClean="0"/>
              <a:t>P             ¬p</a:t>
            </a:r>
          </a:p>
          <a:p>
            <a:pPr>
              <a:buNone/>
            </a:pPr>
            <a:r>
              <a:rPr lang="es-MX" dirty="0" smtClean="0"/>
              <a:t>         5 es un numero primo                   V                F</a:t>
            </a:r>
          </a:p>
          <a:p>
            <a:pPr>
              <a:buNone/>
            </a:pPr>
            <a:r>
              <a:rPr lang="es-MX" dirty="0" smtClean="0"/>
              <a:t>           3 es numero par                          F                V</a:t>
            </a:r>
          </a:p>
          <a:p>
            <a:pPr algn="just">
              <a:buNone/>
            </a:pPr>
            <a:r>
              <a:rPr lang="es-MX" dirty="0" smtClean="0"/>
              <a:t>Dada una proposición cualquiera p, podemos construir la tabla de verdad de la </a:t>
            </a:r>
            <a:r>
              <a:rPr lang="es-MX" b="1" dirty="0" smtClean="0"/>
              <a:t>negación de una negación</a:t>
            </a:r>
            <a:r>
              <a:rPr lang="es-MX" dirty="0" smtClean="0"/>
              <a:t>, al asignar todos los valores de verdad que pueden tomar la proposición p, sin importar su carga semántica.</a:t>
            </a:r>
          </a:p>
          <a:p>
            <a:pPr algn="ctr">
              <a:buNone/>
            </a:pPr>
            <a:r>
              <a:rPr lang="es-MX" dirty="0" smtClean="0"/>
              <a:t>    p         ¬p           ¬(¬p)</a:t>
            </a:r>
          </a:p>
          <a:p>
            <a:pPr algn="ctr">
              <a:buNone/>
            </a:pPr>
            <a:r>
              <a:rPr lang="es-MX" dirty="0" smtClean="0"/>
              <a:t> V           F               V    </a:t>
            </a:r>
          </a:p>
          <a:p>
            <a:pPr algn="ctr">
              <a:buNone/>
            </a:pPr>
            <a:r>
              <a:rPr lang="es-MX" dirty="0" smtClean="0"/>
              <a:t> F           V              F</a:t>
            </a:r>
          </a:p>
          <a:p>
            <a:pPr algn="just">
              <a:buNone/>
            </a:pPr>
            <a:r>
              <a:rPr lang="es-MX" dirty="0" smtClean="0"/>
              <a:t>Ejemplo: sea la función proposicional Q(X): x es un numero natural. La proposición lógica Q(5) es verdadero y la negación ¬Q(5) es falsa, en cambio, Q(-5) es falsa y ¬Q(-5) es verdadero.</a:t>
            </a:r>
          </a:p>
          <a:p>
            <a:pPr>
              <a:buNone/>
            </a:pPr>
            <a:endParaRPr lang="es-MX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</TotalTime>
  <Words>9</Words>
  <Application>Microsoft Office PowerPoint</Application>
  <PresentationFormat>Presentación en pantalla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Flujo</vt:lpstr>
      <vt:lpstr>Diapositiva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Marta González Medellín</dc:creator>
  <cp:lastModifiedBy>Marta González Medellín</cp:lastModifiedBy>
  <cp:revision>2</cp:revision>
  <dcterms:created xsi:type="dcterms:W3CDTF">2012-03-20T22:59:04Z</dcterms:created>
  <dcterms:modified xsi:type="dcterms:W3CDTF">2012-03-20T23:10:43Z</dcterms:modified>
</cp:coreProperties>
</file>