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EBDB8-2500-410D-A04D-A1B6921ABA1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3D850-6904-4BF4-B8A0-B823A4E84F4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188640"/>
            <a:ext cx="8568952" cy="6336704"/>
          </a:xfrm>
          <a:prstGeom prst="rect">
            <a:avLst/>
          </a:prstGeom>
          <a:blipFill rotWithShape="1">
            <a:blip r:embed="rId2" cstate="print"/>
            <a:stretch>
              <a:fillRect l="-427"/>
            </a:stretch>
          </a:blip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32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s-MX" sz="32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20826"/>
            <a:ext cx="1600771" cy="150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González Medellín</dc:creator>
  <cp:lastModifiedBy>Marta González Medellín</cp:lastModifiedBy>
  <cp:revision>1</cp:revision>
  <dcterms:created xsi:type="dcterms:W3CDTF">2012-03-20T21:55:21Z</dcterms:created>
  <dcterms:modified xsi:type="dcterms:W3CDTF">2012-03-20T21:56:08Z</dcterms:modified>
</cp:coreProperties>
</file>