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13DB-97D5-474A-ADDD-18ED5EF3A312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F00D-6B65-4B47-B5E3-50134CB6515B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13DB-97D5-474A-ADDD-18ED5EF3A312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F00D-6B65-4B47-B5E3-50134CB6515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13DB-97D5-474A-ADDD-18ED5EF3A312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F00D-6B65-4B47-B5E3-50134CB6515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13DB-97D5-474A-ADDD-18ED5EF3A312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F00D-6B65-4B47-B5E3-50134CB6515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13DB-97D5-474A-ADDD-18ED5EF3A312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F00D-6B65-4B47-B5E3-50134CB6515B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13DB-97D5-474A-ADDD-18ED5EF3A312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F00D-6B65-4B47-B5E3-50134CB6515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13DB-97D5-474A-ADDD-18ED5EF3A312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F00D-6B65-4B47-B5E3-50134CB6515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13DB-97D5-474A-ADDD-18ED5EF3A312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F00D-6B65-4B47-B5E3-50134CB6515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13DB-97D5-474A-ADDD-18ED5EF3A312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F00D-6B65-4B47-B5E3-50134CB6515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13DB-97D5-474A-ADDD-18ED5EF3A312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F00D-6B65-4B47-B5E3-50134CB6515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13DB-97D5-474A-ADDD-18ED5EF3A312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2EDF00D-6B65-4B47-B5E3-50134CB6515B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3D513DB-97D5-474A-ADDD-18ED5EF3A312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2EDF00D-6B65-4B47-B5E3-50134CB6515B}" type="slidenum">
              <a:rPr lang="es-MX" smtClean="0"/>
              <a:t>‹Nº›</a:t>
            </a:fld>
            <a:endParaRPr lang="es-MX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83568" y="612845"/>
            <a:ext cx="777686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 smtClean="0"/>
              <a:t>Lógica de enunciado</a:t>
            </a:r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La lógica de enunciados o de proposiciones es el nivel más básico de análisis lógico y descansa exclusivamente en las conectivas. Se analizan las relaciones que se dan entre los enunciados o las proposiciones también se le conoce como “calculo proposicional” y se refiere al razonamiento formal acerca de la verdad de las proposiciones.</a:t>
            </a:r>
          </a:p>
          <a:p>
            <a:r>
              <a:rPr lang="es-MX" dirty="0" smtClean="0"/>
              <a:t>Ejemplo: si “todos los pájaros pueden volar” y “piolín es un pájaro” .</a:t>
            </a:r>
          </a:p>
          <a:p>
            <a:r>
              <a:rPr lang="es-MX" dirty="0" smtClean="0"/>
              <a:t>Las anteriores son declaraciones verdaderas entonces</a:t>
            </a:r>
          </a:p>
          <a:p>
            <a:r>
              <a:rPr lang="es-MX" dirty="0" smtClean="0"/>
              <a:t>podemos deducir que “piolín puede volar”.</a:t>
            </a:r>
          </a:p>
          <a:p>
            <a:endParaRPr lang="es-MX" dirty="0" smtClean="0"/>
          </a:p>
          <a:p>
            <a:r>
              <a:rPr lang="es-MX" dirty="0" smtClean="0"/>
              <a:t>La lógica de enunciados implica también el uso de constantes o conectores</a:t>
            </a:r>
          </a:p>
          <a:p>
            <a:r>
              <a:rPr lang="es-MX" dirty="0" smtClean="0"/>
              <a:t>proposicionales son las partículas de significado no variable que tienen la</a:t>
            </a:r>
          </a:p>
          <a:p>
            <a:r>
              <a:rPr lang="es-MX" dirty="0" smtClean="0"/>
              <a:t>función de alterar, relacionar o conectar enunciados atómicos haciéndolos</a:t>
            </a:r>
          </a:p>
          <a:p>
            <a:r>
              <a:rPr lang="es-MX" dirty="0" smtClean="0"/>
              <a:t>complejos. Los más frecuentes son la negación, la conjunción, la disyunción, el condicional y el </a:t>
            </a:r>
            <a:r>
              <a:rPr lang="es-MX" dirty="0" err="1" smtClean="0"/>
              <a:t>bicondicional</a:t>
            </a:r>
            <a:r>
              <a:rPr lang="es-MX" dirty="0" smtClean="0"/>
              <a:t>.</a:t>
            </a:r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</TotalTime>
  <Words>147</Words>
  <Application>Microsoft Office PowerPoint</Application>
  <PresentationFormat>Presentación en pantalla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Flujo</vt:lpstr>
      <vt:lpstr>Diapositiva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Marta González Medellín</dc:creator>
  <cp:lastModifiedBy>Marta González Medellín</cp:lastModifiedBy>
  <cp:revision>1</cp:revision>
  <dcterms:created xsi:type="dcterms:W3CDTF">2012-03-20T22:41:46Z</dcterms:created>
  <dcterms:modified xsi:type="dcterms:W3CDTF">2012-03-20T22:46:24Z</dcterms:modified>
</cp:coreProperties>
</file>