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2DCE6-AD82-4111-A502-31204F20CB5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DB5F48-FAA4-4029-AA43-A6DFEBE43FAD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404664"/>
            <a:ext cx="748883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MX" sz="2800" b="1" dirty="0" smtClean="0"/>
              <a:t>Proposiciones</a:t>
            </a:r>
            <a:r>
              <a:rPr lang="es-MX" sz="2400" dirty="0" smtClean="0"/>
              <a:t>: son enunciados declarativos que expresan ideas o pensamientos y  que pueden ser verdadera o falsa</a:t>
            </a:r>
          </a:p>
          <a:p>
            <a:pPr>
              <a:buNone/>
            </a:pPr>
            <a:r>
              <a:rPr lang="es-MX" sz="2000" dirty="0" smtClean="0"/>
              <a:t> </a:t>
            </a:r>
            <a:r>
              <a:rPr lang="es-MX" dirty="0" smtClean="0"/>
              <a:t>Los enunciados o proposiciones pueden ser </a:t>
            </a:r>
            <a:r>
              <a:rPr lang="es-MX" b="1" dirty="0" smtClean="0"/>
              <a:t>atómicos</a:t>
            </a:r>
            <a:r>
              <a:rPr lang="es-MX" dirty="0" smtClean="0"/>
              <a:t> o simples, los que no se pueden descomponer en otros; y </a:t>
            </a:r>
            <a:r>
              <a:rPr lang="es-MX" b="1" dirty="0" smtClean="0"/>
              <a:t>moleculares</a:t>
            </a:r>
            <a:r>
              <a:rPr lang="es-MX" dirty="0" smtClean="0"/>
              <a:t> o complejos(compuestas), los que sí se pueden descomponer.</a:t>
            </a:r>
          </a:p>
          <a:p>
            <a:r>
              <a:rPr lang="es-MX" b="1" dirty="0" smtClean="0"/>
              <a:t>Proposición lógica</a:t>
            </a:r>
            <a:r>
              <a:rPr lang="es-MX" dirty="0" smtClean="0"/>
              <a:t>: Es una afirmación que es verdadera o falsa sin ambigüedad.</a:t>
            </a:r>
          </a:p>
          <a:p>
            <a:pPr>
              <a:buNone/>
            </a:pPr>
            <a:r>
              <a:rPr lang="es-MX" dirty="0" smtClean="0"/>
              <a:t>    Eje:  3&lt;5     es verdadero.</a:t>
            </a:r>
          </a:p>
          <a:p>
            <a:pPr>
              <a:buNone/>
            </a:pPr>
            <a:r>
              <a:rPr lang="es-MX" dirty="0" smtClean="0"/>
              <a:t>               3≥5     es falso</a:t>
            </a:r>
          </a:p>
          <a:p>
            <a:pPr>
              <a:buNone/>
            </a:pPr>
            <a:r>
              <a:rPr lang="es-MX" dirty="0" smtClean="0"/>
              <a:t>  Usaremos  V para referirnos a un valor verdadero y F para referirnos a un valor falso.</a:t>
            </a:r>
          </a:p>
          <a:p>
            <a:pPr>
              <a:buNone/>
            </a:pPr>
            <a:r>
              <a:rPr lang="es-MX" dirty="0" smtClean="0"/>
              <a:t>  La notación estándar para designar una proposición pueden ser : </a:t>
            </a:r>
            <a:r>
              <a:rPr lang="es-MX" b="1" dirty="0" smtClean="0"/>
              <a:t>p</a:t>
            </a:r>
            <a:r>
              <a:rPr lang="es-MX" dirty="0" smtClean="0"/>
              <a:t>, </a:t>
            </a:r>
            <a:r>
              <a:rPr lang="es-MX" b="1" dirty="0" smtClean="0"/>
              <a:t>q</a:t>
            </a:r>
            <a:r>
              <a:rPr lang="es-MX" dirty="0" smtClean="0"/>
              <a:t>, </a:t>
            </a:r>
            <a:r>
              <a:rPr lang="es-MX" b="1" dirty="0" smtClean="0"/>
              <a:t>r,</a:t>
            </a:r>
            <a:r>
              <a:rPr lang="es-MX" dirty="0" smtClean="0"/>
              <a:t> </a:t>
            </a:r>
            <a:r>
              <a:rPr lang="es-MX" b="1" dirty="0" smtClean="0"/>
              <a:t>s</a:t>
            </a:r>
            <a:r>
              <a:rPr lang="es-MX" dirty="0" smtClean="0"/>
              <a:t>, </a:t>
            </a:r>
            <a:r>
              <a:rPr lang="es-MX" b="1" dirty="0" smtClean="0"/>
              <a:t>t</a:t>
            </a:r>
            <a:r>
              <a:rPr lang="es-MX" dirty="0" smtClean="0"/>
              <a:t>. Si hacen falta más variables, se recurre a subíndices  </a:t>
            </a:r>
          </a:p>
          <a:p>
            <a:pPr>
              <a:buNone/>
            </a:pPr>
            <a:r>
              <a:rPr lang="es-MX" sz="2000" dirty="0" smtClean="0"/>
              <a:t>       </a:t>
            </a:r>
          </a:p>
          <a:p>
            <a:pPr>
              <a:buNone/>
            </a:pPr>
            <a:r>
              <a:rPr lang="es-MX" sz="1600" dirty="0" smtClean="0"/>
              <a:t>ejemplo: </a:t>
            </a:r>
            <a:r>
              <a:rPr lang="es-MX" sz="1600" b="1" i="1" dirty="0" smtClean="0"/>
              <a:t>p</a:t>
            </a:r>
            <a:r>
              <a:rPr lang="es-MX" sz="1600" i="1" dirty="0" smtClean="0"/>
              <a:t> </a:t>
            </a:r>
            <a:r>
              <a:rPr lang="es-MX" sz="1600" dirty="0" smtClean="0"/>
              <a:t>puede simbolizar "La Tierra es un planeta" </a:t>
            </a:r>
          </a:p>
          <a:p>
            <a:pPr>
              <a:buNone/>
            </a:pPr>
            <a:r>
              <a:rPr lang="es-MX" sz="1600" dirty="0" smtClean="0"/>
              <a:t>                          </a:t>
            </a:r>
            <a:r>
              <a:rPr lang="es-MX" sz="1600" b="1" i="1" dirty="0" smtClean="0"/>
              <a:t>p=</a:t>
            </a:r>
            <a:r>
              <a:rPr lang="es-MX" sz="1600" i="1" dirty="0" smtClean="0"/>
              <a:t> La tierra es un planeta</a:t>
            </a:r>
            <a:r>
              <a:rPr lang="es-MX" sz="1600" dirty="0" smtClean="0"/>
              <a:t>  </a:t>
            </a:r>
          </a:p>
          <a:p>
            <a:pPr>
              <a:buNone/>
            </a:pPr>
            <a:endParaRPr lang="es-MX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146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2012-03-20T22:50:05Z</dcterms:created>
  <dcterms:modified xsi:type="dcterms:W3CDTF">2012-03-20T22:54:26Z</dcterms:modified>
</cp:coreProperties>
</file>