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8EFCC-5A5D-4CA1-B175-FF69C1383ABE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E746A-4FD7-4661-AE0C-9AE7E0C3A9A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8EFCC-5A5D-4CA1-B175-FF69C1383ABE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E746A-4FD7-4661-AE0C-9AE7E0C3A9A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8EFCC-5A5D-4CA1-B175-FF69C1383ABE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E746A-4FD7-4661-AE0C-9AE7E0C3A9A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8EFCC-5A5D-4CA1-B175-FF69C1383ABE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E746A-4FD7-4661-AE0C-9AE7E0C3A9A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8EFCC-5A5D-4CA1-B175-FF69C1383ABE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E746A-4FD7-4661-AE0C-9AE7E0C3A9A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8EFCC-5A5D-4CA1-B175-FF69C1383ABE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E746A-4FD7-4661-AE0C-9AE7E0C3A9A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8EFCC-5A5D-4CA1-B175-FF69C1383ABE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E746A-4FD7-4661-AE0C-9AE7E0C3A9A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8EFCC-5A5D-4CA1-B175-FF69C1383ABE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E746A-4FD7-4661-AE0C-9AE7E0C3A9A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8EFCC-5A5D-4CA1-B175-FF69C1383ABE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E746A-4FD7-4661-AE0C-9AE7E0C3A9A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8EFCC-5A5D-4CA1-B175-FF69C1383ABE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E746A-4FD7-4661-AE0C-9AE7E0C3A9A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8EFCC-5A5D-4CA1-B175-FF69C1383ABE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E746A-4FD7-4661-AE0C-9AE7E0C3A9A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8EFCC-5A5D-4CA1-B175-FF69C1383ABE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E746A-4FD7-4661-AE0C-9AE7E0C3A9AA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611560" y="404665"/>
            <a:ext cx="7704856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 indent="0">
              <a:buNone/>
            </a:pPr>
            <a:r>
              <a:rPr lang="es-E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gency FB" pitchFamily="34" charset="0"/>
                <a:cs typeface="Arial" pitchFamily="34" charset="0"/>
              </a:rPr>
              <a:t>LEYES DE IDENTIDAD</a:t>
            </a:r>
          </a:p>
          <a:p>
            <a:pPr marL="68580" indent="0" algn="ctr">
              <a:buNone/>
            </a:pPr>
            <a:endParaRPr lang="es-ES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endParaRPr lang="es-ES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Dado un conjunto cualquiera de un universal arbitrario U, se verifica:  </a:t>
            </a:r>
          </a:p>
          <a:p>
            <a:pPr marL="68580" indent="0">
              <a:buNone/>
            </a:pPr>
            <a:endParaRPr lang="es-ES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1. A ∪ ∅ = A  </a:t>
            </a:r>
          </a:p>
          <a:p>
            <a:pPr marL="68580" indent="0">
              <a:buNone/>
            </a:pPr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2. A ∪ U = U                                                                 </a:t>
            </a:r>
            <a:r>
              <a:rPr lang="es-E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</a:t>
            </a:r>
          </a:p>
          <a:p>
            <a:pPr marL="68580" indent="0">
              <a:buNone/>
            </a:pPr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3. A ∩ ∅ = ∅                                      A</a:t>
            </a:r>
          </a:p>
          <a:p>
            <a:pPr marL="68580" indent="0">
              <a:buNone/>
            </a:pPr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4. A ∩ U = A</a:t>
            </a:r>
            <a:endParaRPr lang="es-ES" dirty="0" smtClean="0"/>
          </a:p>
          <a:p>
            <a:r>
              <a:rPr lang="es-E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  </a:t>
            </a:r>
          </a:p>
          <a:p>
            <a:r>
              <a:rPr lang="es-E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gency FB" pitchFamily="34" charset="0"/>
                <a:cs typeface="Arial" pitchFamily="34" charset="0"/>
              </a:rPr>
              <a:t>                                              </a:t>
            </a: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2843808" y="2132856"/>
            <a:ext cx="3888432" cy="187220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s-MX" dirty="0" smtClean="0"/>
              <a:t>U</a:t>
            </a:r>
            <a:endParaRPr lang="es-MX" dirty="0"/>
          </a:p>
        </p:txBody>
      </p:sp>
      <p:sp>
        <p:nvSpPr>
          <p:cNvPr id="12" name="11 Elipse"/>
          <p:cNvSpPr/>
          <p:nvPr/>
        </p:nvSpPr>
        <p:spPr>
          <a:xfrm>
            <a:off x="3275856" y="2564904"/>
            <a:ext cx="1224136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</a:t>
            </a:r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51</Words>
  <Application>Microsoft Office PowerPoint</Application>
  <PresentationFormat>Presentación en pantalla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Marta González Medellín</dc:creator>
  <cp:lastModifiedBy>Marta González Medellín</cp:lastModifiedBy>
  <cp:revision>1</cp:revision>
  <dcterms:created xsi:type="dcterms:W3CDTF">2012-03-20T21:58:38Z</dcterms:created>
  <dcterms:modified xsi:type="dcterms:W3CDTF">2012-03-20T22:04:45Z</dcterms:modified>
</cp:coreProperties>
</file>