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7CFB007-ED4A-44E9-BD71-0357B0364260}">
  <a:tblStyle styleId="{67CFB007-ED4A-44E9-BD71-0357B0364260}" styleName="Table_0"/>
  <a:tblStyle styleId="{656DB7D3-E3AC-472C-80A3-E2D91287CD99}" styleName="Table_1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DEDE4"/>
          </a:solidFill>
        </a:fill>
      </a:tcStyle>
    </a:wholeTbl>
    <a:band1H>
      <a:tcStyle>
        <a:tcBdr/>
        <a:fill>
          <a:solidFill>
            <a:srgbClr val="DCDBCA"/>
          </a:solidFill>
        </a:fill>
      </a:tcStyle>
    </a:band1H>
    <a:band1V>
      <a:tcStyle>
        <a:tcBdr/>
        <a:fill>
          <a:solidFill>
            <a:srgbClr val="DCDBCA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</p:txBody>
      </p:sp>
    </p:spTree>
    <p:extLst>
      <p:ext uri="{BB962C8B-B14F-4D97-AF65-F5344CB8AC3E}">
        <p14:creationId xmlns:p14="http://schemas.microsoft.com/office/powerpoint/2010/main" val="300706919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sz="4600" cap="none" baseline="0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4605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marL="640080" indent="-1574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marL="1005839" indent="-16128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marL="1280160" indent="-178435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marL="1554480" indent="-179705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5pPr>
            <a:lvl6pPr marL="1737360" indent="-133985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6pPr>
            <a:lvl7pPr marL="1920240" indent="-139064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marL="2103120" indent="-131445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marL="2286000" indent="-136525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629400" y="274637"/>
            <a:ext cx="1752600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sz="4600" cap="none" baseline="0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57200" y="274637"/>
            <a:ext cx="6019799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4605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marL="640080" indent="-1574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marL="1005839" indent="-16128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marL="1280160" indent="-178435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marL="1554480" indent="-179705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5pPr>
            <a:lvl6pPr marL="1737360" indent="-133985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6pPr>
            <a:lvl7pPr marL="1920240" indent="-139064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marL="2103120" indent="-131445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marL="2286000" indent="-136525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722312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3600" b="0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722312" y="3852862"/>
            <a:ext cx="6135686" cy="1633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625F57"/>
              </a:buClr>
              <a:buNone/>
              <a:defRPr sz="2000">
                <a:solidFill>
                  <a:srgbClr val="625F57"/>
                </a:solidFill>
              </a:defRPr>
            </a:lvl1pPr>
            <a:lvl2pPr marL="457200" indent="0" rtl="0">
              <a:buClr>
                <a:srgbClr val="625F57"/>
              </a:buClr>
              <a:buNone/>
              <a:defRPr sz="1800">
                <a:solidFill>
                  <a:srgbClr val="625F57"/>
                </a:solidFill>
              </a:defRPr>
            </a:lvl2pPr>
            <a:lvl3pPr marL="914400" indent="0" rtl="0">
              <a:buClr>
                <a:srgbClr val="625F57"/>
              </a:buClr>
              <a:buNone/>
              <a:defRPr sz="1600">
                <a:solidFill>
                  <a:srgbClr val="625F57"/>
                </a:solidFill>
              </a:defRPr>
            </a:lvl3pPr>
            <a:lvl4pPr marL="13716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4pPr>
            <a:lvl5pPr marL="18288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5pPr>
            <a:lvl6pPr marL="22860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6pPr>
            <a:lvl7pPr marL="27432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7pPr>
            <a:lvl8pPr marL="32004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8pPr>
            <a:lvl9pPr marL="3657600" indent="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sz="4600" cap="none" baseline="0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57200" y="1536191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idx="2"/>
          </p:nvPr>
        </p:nvSpPr>
        <p:spPr>
          <a:xfrm>
            <a:off x="4419600" y="1536191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2"/>
          </p:nvPr>
        </p:nvSpPr>
        <p:spPr>
          <a:xfrm>
            <a:off x="457200" y="2174875"/>
            <a:ext cx="3657600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idx="3"/>
          </p:nvPr>
        </p:nvSpPr>
        <p:spPr>
          <a:xfrm>
            <a:off x="4419600" y="1535112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body" idx="4"/>
          </p:nvPr>
        </p:nvSpPr>
        <p:spPr>
          <a:xfrm>
            <a:off x="4419600" y="2174875"/>
            <a:ext cx="3657600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sz="4600" cap="none" baseline="0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defRPr sz="22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304798" y="6096000"/>
            <a:ext cx="77724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buNone/>
              <a:defRPr sz="1600"/>
            </a:lvl1pPr>
            <a:lvl2pPr marL="457200" indent="0" rtl="0">
              <a:buNone/>
              <a:defRPr sz="1200"/>
            </a:lvl2pPr>
            <a:lvl3pPr marL="914400" indent="0" rtl="0">
              <a:buNone/>
              <a:defRPr sz="1000"/>
            </a:lvl3pPr>
            <a:lvl4pPr marL="1371600" indent="0" rtl="0">
              <a:buNone/>
              <a:defRPr sz="900"/>
            </a:lvl4pPr>
            <a:lvl5pPr marL="1828800" indent="0" rtl="0">
              <a:buNone/>
              <a:defRPr sz="900"/>
            </a:lvl5pPr>
            <a:lvl6pPr marL="2286000" indent="0" rtl="0">
              <a:buNone/>
              <a:defRPr sz="900"/>
            </a:lvl6pPr>
            <a:lvl7pPr marL="2743200" indent="0" rtl="0">
              <a:buNone/>
              <a:defRPr sz="900"/>
            </a:lvl7pPr>
            <a:lvl8pPr marL="3200400" indent="0" rtl="0">
              <a:buNone/>
              <a:defRPr sz="900"/>
            </a:lvl8pPr>
            <a:lvl9pPr marL="3657600" indent="0" rtl="0">
              <a:buNone/>
              <a:defRPr sz="900"/>
            </a:lvl9pPr>
          </a:lstStyle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idx="2"/>
          </p:nvPr>
        </p:nvSpPr>
        <p:spPr>
          <a:xfrm>
            <a:off x="304800" y="381000"/>
            <a:ext cx="7772400" cy="4942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4605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marL="640080" indent="-1574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marL="1005839" indent="-16128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marL="1280160" indent="-178435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marL="1554480" indent="-179705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5pPr>
            <a:lvl6pPr marL="1737360" indent="-133985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6pPr>
            <a:lvl7pPr marL="1920240" indent="-139064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marL="2103120" indent="-131445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marL="2286000" indent="-136525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defRPr sz="22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0" y="0"/>
            <a:ext cx="8458200" cy="5486399"/>
          </a:xfrm>
          <a:prstGeom prst="bracketPair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buClr>
                <a:srgbClr val="FFFFFF"/>
              </a:buClr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buNone/>
              <a:defRPr sz="1600"/>
            </a:lvl1pPr>
            <a:lvl2pPr marL="457200" indent="0" rtl="0">
              <a:buNone/>
              <a:defRPr sz="1200"/>
            </a:lvl2pPr>
            <a:lvl3pPr marL="914400" indent="0" rtl="0">
              <a:buNone/>
              <a:defRPr sz="1000"/>
            </a:lvl3pPr>
            <a:lvl4pPr marL="1371600" indent="0" rtl="0">
              <a:buNone/>
              <a:defRPr sz="900"/>
            </a:lvl4pPr>
            <a:lvl5pPr marL="1828800" indent="0" rtl="0">
              <a:buNone/>
              <a:defRPr sz="900"/>
            </a:lvl5pPr>
            <a:lvl6pPr marL="2286000" indent="0" rtl="0">
              <a:buNone/>
              <a:defRPr sz="900"/>
            </a:lvl6pPr>
            <a:lvl7pPr marL="2743200" indent="0" rtl="0">
              <a:buNone/>
              <a:defRPr sz="900"/>
            </a:lvl7pPr>
            <a:lvl8pPr marL="3200400" indent="0" rtl="0">
              <a:buNone/>
              <a:defRPr sz="900"/>
            </a:lvl8pPr>
            <a:lvl9pPr marL="3657600" indent="0" rtl="0">
              <a:buNone/>
              <a:defRPr sz="900"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sz="4600" cap="none" baseline="0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4605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marL="640080" indent="-1574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marL="1005839" indent="-16128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marL="1280160" indent="-178435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marL="1554480" indent="-179705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5pPr>
            <a:lvl6pPr marL="1737360" indent="-133985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</a:defRPr>
            </a:lvl6pPr>
            <a:lvl7pPr marL="1920240" indent="-139064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marL="2103120" indent="-131445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marL="2286000" indent="-136525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FEFE"/>
            </a:gs>
            <a:gs pos="75000">
              <a:schemeClr val="lt1"/>
            </a:gs>
            <a:gs pos="100000">
              <a:srgbClr val="B2B2B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4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4605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40080" marR="0" indent="-1574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05839" marR="0" indent="-16128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80160" marR="0" indent="-178435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54480" marR="0" indent="-179705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33985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39064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03120" marR="0" indent="-131445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286000" marR="0" indent="-136525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8458200" y="0"/>
            <a:ext cx="685799" cy="6858000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8458200" y="5486400"/>
            <a:ext cx="685799" cy="685799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639" cy="396240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>
            <a:spLocks noGrp="1"/>
          </p:cNvSpPr>
          <p:nvPr>
            <p:ph type="ftr" idx="11"/>
          </p:nvPr>
        </p:nvSpPr>
        <p:spPr>
          <a:xfrm rot="-5400000">
            <a:off x="7586909" y="4048759"/>
            <a:ext cx="2367281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dt" idx="10"/>
          </p:nvPr>
        </p:nvSpPr>
        <p:spPr>
          <a:xfrm rot="-5400000">
            <a:off x="7551350" y="1645919"/>
            <a:ext cx="2438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sz="46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TAUTOLOGIA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1836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posición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molecular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tautología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solo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columna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final ,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independientemente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los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valores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certeza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preposiciones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siempre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verdaderas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algn="ctr"/>
            <a:endParaRPr sz="2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395536" y="69269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sz="4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‘(p ^ q) → (p ∨ r)</a:t>
            </a:r>
            <a:r>
              <a:rPr sz="4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</a:p>
        </p:txBody>
      </p:sp>
      <p:graphicFrame>
        <p:nvGraphicFramePr>
          <p:cNvPr id="116" name="Shape 116"/>
          <p:cNvGraphicFramePr/>
          <p:nvPr/>
        </p:nvGraphicFramePr>
        <p:xfrm>
          <a:off x="683568" y="2708919"/>
          <a:ext cx="7887250" cy="2756675"/>
        </p:xfrm>
        <a:graphic>
          <a:graphicData uri="http://schemas.openxmlformats.org/drawingml/2006/table">
            <a:tbl>
              <a:tblPr firstRow="1" firstCol="1" bandRow="1">
                <a:noFill/>
                <a:tableStyleId>{656DB7D3-E3AC-472C-80A3-E2D91287CD99}</a:tableStyleId>
              </a:tblPr>
              <a:tblGrid>
                <a:gridCol w="1126750"/>
                <a:gridCol w="1126750"/>
                <a:gridCol w="1126750"/>
                <a:gridCol w="1126750"/>
                <a:gridCol w="1126750"/>
                <a:gridCol w="1126750"/>
                <a:gridCol w="1126750"/>
              </a:tblGrid>
              <a:tr h="5444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q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r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¬ r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∧ q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∨ ¬ r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(p ∧ q) → (p ∨ ¬ r)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  <a:tr h="276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sz="4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CONTRADICCION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preposición es una contradicción , si y solo si , ella es siempre falsa no importa cuales sean los valores de verdad de sus componenetes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199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sz="4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CONTINGENCIA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19999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formula proporcional es una contingencia , si y solo si , ella es verdadera y falsa , no importa cuales sean los valores de verdad de sus componentes , ni en que preposición 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2852736" y="2838450"/>
            <a:ext cx="2828925" cy="2324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2852736" y="2838450"/>
            <a:ext cx="2828924" cy="2324099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Presentación en pantalla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/>
      <vt:lpstr>TAUTOLOGIA</vt:lpstr>
      <vt:lpstr>‘(p ^ q) → (p ∨ r)’</vt:lpstr>
      <vt:lpstr>CONTRADICCION</vt:lpstr>
      <vt:lpstr>CONTINGENCIA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TAUTOLOGIA</dc:title>
  <cp:lastModifiedBy>eduardo</cp:lastModifiedBy>
  <cp:revision>1</cp:revision>
  <dcterms:modified xsi:type="dcterms:W3CDTF">2012-03-20T16:08:07Z</dcterms:modified>
</cp:coreProperties>
</file>