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5" r:id="rId5"/>
    <p:sldId id="264" r:id="rId6"/>
    <p:sldId id="259" r:id="rId7"/>
    <p:sldId id="261" r:id="rId8"/>
    <p:sldId id="260" r:id="rId9"/>
    <p:sldId id="26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D95068E-F754-4B5D-9693-1D35CFB1158E}" type="datetimeFigureOut">
              <a:rPr lang="es-MX" smtClean="0"/>
              <a:t>08/03/2012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/>
          <a:lstStyle/>
          <a:p>
            <a:r>
              <a:rPr lang="es-MX" dirty="0" smtClean="0"/>
              <a:t>Tablas de verdad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272808" cy="3312368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Una </a:t>
            </a:r>
            <a:r>
              <a:rPr lang="es-ES" sz="2800" b="1" dirty="0">
                <a:solidFill>
                  <a:schemeClr val="tx1"/>
                </a:solidFill>
              </a:rPr>
              <a:t>tabla de verdad</a:t>
            </a:r>
            <a:r>
              <a:rPr lang="es-ES" sz="2800" dirty="0">
                <a:solidFill>
                  <a:schemeClr val="tx1"/>
                </a:solidFill>
              </a:rPr>
              <a:t>, o </a:t>
            </a:r>
            <a:r>
              <a:rPr lang="es-ES" sz="2800" b="1" dirty="0">
                <a:solidFill>
                  <a:schemeClr val="tx1"/>
                </a:solidFill>
              </a:rPr>
              <a:t>tabla de valores de verdad</a:t>
            </a:r>
            <a:r>
              <a:rPr lang="es-ES" sz="2800" dirty="0">
                <a:solidFill>
                  <a:schemeClr val="tx1"/>
                </a:solidFill>
              </a:rPr>
              <a:t>, es una tabla que muestra el valor de verdad de una proposición compuesta, para cada combinación de valores de verdad que se pueda asignar a sus componentes</a:t>
            </a:r>
            <a:r>
              <a:rPr lang="es-ES" sz="2800" dirty="0" smtClean="0">
                <a:solidFill>
                  <a:schemeClr val="tx1"/>
                </a:solidFill>
              </a:rPr>
              <a:t>.</a:t>
            </a:r>
            <a:endParaRPr lang="es-MX" sz="2800" dirty="0">
              <a:solidFill>
                <a:schemeClr val="tx1"/>
              </a:solidFill>
            </a:endParaRPr>
          </a:p>
          <a:p>
            <a:endParaRPr lang="es-MX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51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29600" cy="3442394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Estas tablas de verdad indican rápidamente si una  preposición es cierta o falsa si se conoce la veracidad o la falsedad de las preposiciones que las componen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89312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Forma de construcción de una tabla de verdad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formula para el calculo es 2</a:t>
            </a:r>
            <a:r>
              <a:rPr lang="es-MX" baseline="30000" dirty="0" smtClean="0"/>
              <a:t>n</a:t>
            </a:r>
          </a:p>
          <a:p>
            <a:pPr marL="0" indent="0">
              <a:buNone/>
            </a:pPr>
            <a:r>
              <a:rPr lang="es-MX" baseline="30000" dirty="0" smtClean="0"/>
              <a:t> </a:t>
            </a:r>
            <a:r>
              <a:rPr lang="es-MX" dirty="0" smtClean="0"/>
              <a:t>donde :</a:t>
            </a:r>
          </a:p>
          <a:p>
            <a:pPr marL="0" indent="0">
              <a:buNone/>
            </a:pPr>
            <a:r>
              <a:rPr lang="es-MX" dirty="0" smtClean="0"/>
              <a:t> 2 = representa los valores de certeza </a:t>
            </a:r>
          </a:p>
          <a:p>
            <a:pPr marL="0" indent="0">
              <a:buNone/>
            </a:pPr>
            <a:r>
              <a:rPr lang="es-MX" dirty="0" smtClean="0"/>
              <a:t>( V y F )</a:t>
            </a:r>
          </a:p>
          <a:p>
            <a:pPr marL="0" indent="0">
              <a:buNone/>
            </a:pPr>
            <a:r>
              <a:rPr lang="es-MX" dirty="0" smtClean="0"/>
              <a:t> n= numero de preposiciones</a:t>
            </a:r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84236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36912"/>
            <a:ext cx="7620000" cy="1143000"/>
          </a:xfrm>
        </p:spPr>
        <p:txBody>
          <a:bodyPr/>
          <a:lstStyle/>
          <a:p>
            <a:pPr algn="ctr"/>
            <a:r>
              <a:rPr lang="pt-BR" dirty="0"/>
              <a:t>(p → ¬q) v (¬p v r)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820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395235"/>
              </p:ext>
            </p:extLst>
          </p:nvPr>
        </p:nvGraphicFramePr>
        <p:xfrm>
          <a:off x="179512" y="908721"/>
          <a:ext cx="8712968" cy="4968554"/>
        </p:xfrm>
        <a:graphic>
          <a:graphicData uri="http://schemas.openxmlformats.org/drawingml/2006/table">
            <a:tbl>
              <a:tblPr/>
              <a:tblGrid>
                <a:gridCol w="1089121"/>
                <a:gridCol w="1089121"/>
                <a:gridCol w="1089121"/>
                <a:gridCol w="1089121"/>
                <a:gridCol w="1089121"/>
                <a:gridCol w="1089121"/>
                <a:gridCol w="1089121"/>
                <a:gridCol w="1089121"/>
              </a:tblGrid>
              <a:tr h="67122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600" dirty="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587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p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q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r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¬ q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¬ p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p → ¬q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¬p v r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/>
                        <a:t>(p → ¬q) v (¬p v r)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35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TAUTOLOGIA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Una posición es molecular es una tautología solo si el resultado de la columna final , independientemente de los valores de certeza de sus preposiciones que la componen son siempre verdaderas.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700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CONTRADICCION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Una preposición es una contradicción , si y solo si , ella es siempre falsa no importa cuales sean los valores de verdad de sus </a:t>
            </a:r>
            <a:r>
              <a:rPr lang="es-MX" smtClean="0"/>
              <a:t>componenetes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299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CONTINGENCIA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Una formula proporcional es una contingencia , si y solo si , ella es verdadera </a:t>
            </a:r>
            <a:r>
              <a:rPr lang="es-MX" dirty="0"/>
              <a:t>y</a:t>
            </a:r>
            <a:r>
              <a:rPr lang="es-MX" dirty="0" smtClean="0"/>
              <a:t> falsa , no importa cuales sean los valores de verdad de sus componentes , ni en que preposición 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556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&#10;   \begin{array}{|c|c|c||c||c|}&#10;      \hline&#10;      1 &amp; 2 &amp; 3 &amp; 4 &amp; 5 \\&#10;      \hline&#10;      A &amp; B &amp; C &amp; B \lor C &amp;  A \land (B \lor C) \\&#10;      \hline&#10;      V &amp; V &amp; V &amp; V &amp; V \\&#10;      V &amp; V &amp; F &amp; V &amp; V \\&#10;      V &amp; F &amp; V &amp; V &amp; V \\&#10;      V &amp; F &amp; F &amp; F &amp; F \\&#10;      F &amp; V &amp; V &amp; V &amp; F \\&#10;      F &amp; V &amp; F &amp; V &amp; F \\&#10;      F &amp; F &amp; V &amp; V &amp; F \\&#10;      F &amp; F &amp; F &amp; F &amp; F \\&#10;      \hline&#10;   \end{array}&#10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737" y="2838450"/>
            <a:ext cx="2828925" cy="232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3649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205</TotalTime>
  <Words>315</Words>
  <Application>Microsoft Office PowerPoint</Application>
  <PresentationFormat>Presentación en pantalla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Adyacencia</vt:lpstr>
      <vt:lpstr>Tablas de verdad</vt:lpstr>
      <vt:lpstr>Estas tablas de verdad indican rápidamente si una  preposición es cierta o falsa si se conoce la veracidad o la falsedad de las preposiciones que las componen</vt:lpstr>
      <vt:lpstr>Forma de construcción de una tabla de verdad</vt:lpstr>
      <vt:lpstr>(p → ¬q) v (¬p v r) </vt:lpstr>
      <vt:lpstr>Presentación de PowerPoint</vt:lpstr>
      <vt:lpstr>TAUTOLOGIA</vt:lpstr>
      <vt:lpstr>CONTRADICCION</vt:lpstr>
      <vt:lpstr>CONTINGENCIA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Tablas de verdad</dc:title>
  <dc:creator>jair</dc:creator>
  <cp:lastModifiedBy>Kike</cp:lastModifiedBy>
  <cp:revision>8</cp:revision>
  <dcterms:created xsi:type="dcterms:W3CDTF">2012-03-05T16:05:37Z</dcterms:created>
  <dcterms:modified xsi:type="dcterms:W3CDTF">2012-03-08T23:05:57Z</dcterms:modified>
</cp:coreProperties>
</file>