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A0B17C8C-4939-4992-A0E0-B9943363E7C5}" type="datetimeFigureOut">
              <a:rPr lang="es-CO" smtClean="0"/>
              <a:t>19/02/2012</a:t>
            </a:fld>
            <a:endParaRPr lang="es-CO"/>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8A6A5624-6667-443D-B405-AED81ADE59F2}" type="slidenum">
              <a:rPr lang="es-CO" smtClean="0"/>
              <a:t>‹Nº›</a:t>
            </a:fld>
            <a:endParaRPr lang="es-CO"/>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B17C8C-4939-4992-A0E0-B9943363E7C5}" type="datetimeFigureOut">
              <a:rPr lang="es-CO" smtClean="0"/>
              <a:t>19/02/2012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0B17C8C-4939-4992-A0E0-B9943363E7C5}" type="datetimeFigureOut">
              <a:rPr lang="es-CO" smtClean="0"/>
              <a:t>19/02/2012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0B17C8C-4939-4992-A0E0-B9943363E7C5}" type="datetimeFigureOut">
              <a:rPr lang="es-CO" smtClean="0"/>
              <a:t>19/02/2012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0B17C8C-4939-4992-A0E0-B9943363E7C5}" type="datetimeFigureOut">
              <a:rPr lang="es-CO" smtClean="0"/>
              <a:t>19/02/2012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0B17C8C-4939-4992-A0E0-B9943363E7C5}" type="datetimeFigureOut">
              <a:rPr lang="es-CO" smtClean="0"/>
              <a:t>19/02/2012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A6A5624-6667-443D-B405-AED81ADE59F2}" type="slidenum">
              <a:rPr lang="es-CO" smtClean="0"/>
              <a:t>‹Nº›</a:t>
            </a:fld>
            <a:endParaRPr lang="es-CO"/>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0B17C8C-4939-4992-A0E0-B9943363E7C5}" type="datetimeFigureOut">
              <a:rPr lang="es-CO" smtClean="0"/>
              <a:t>19/02/2012</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0B17C8C-4939-4992-A0E0-B9943363E7C5}" type="datetimeFigureOut">
              <a:rPr lang="es-CO" smtClean="0"/>
              <a:t>19/02/2012</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17C8C-4939-4992-A0E0-B9943363E7C5}" type="datetimeFigureOut">
              <a:rPr lang="es-CO" smtClean="0"/>
              <a:t>19/02/2012</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B17C8C-4939-4992-A0E0-B9943363E7C5}" type="datetimeFigureOut">
              <a:rPr lang="es-CO" smtClean="0"/>
              <a:t>19/02/2012</a:t>
            </a:fld>
            <a:endParaRPr lang="es-CO"/>
          </a:p>
        </p:txBody>
      </p:sp>
      <p:sp>
        <p:nvSpPr>
          <p:cNvPr id="7" name="Slide Number Placeholder 6"/>
          <p:cNvSpPr>
            <a:spLocks noGrp="1"/>
          </p:cNvSpPr>
          <p:nvPr>
            <p:ph type="sldNum" sz="quarter" idx="12"/>
          </p:nvPr>
        </p:nvSpPr>
        <p:spPr/>
        <p:txBody>
          <a:bodyPr/>
          <a:lstStyle/>
          <a:p>
            <a:fld id="{8A6A5624-6667-443D-B405-AED81ADE59F2}" type="slidenum">
              <a:rPr lang="es-CO" smtClean="0"/>
              <a:t>‹Nº›</a:t>
            </a:fld>
            <a:endParaRPr lang="es-CO"/>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CO"/>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0B17C8C-4939-4992-A0E0-B9943363E7C5}" type="datetimeFigureOut">
              <a:rPr lang="es-CO" smtClean="0"/>
              <a:t>19/02/2012</a:t>
            </a:fld>
            <a:endParaRPr lang="es-CO"/>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CO"/>
          </a:p>
        </p:txBody>
      </p:sp>
      <p:sp>
        <p:nvSpPr>
          <p:cNvPr id="7" name="Slide Number Placeholder 6"/>
          <p:cNvSpPr>
            <a:spLocks noGrp="1"/>
          </p:cNvSpPr>
          <p:nvPr>
            <p:ph type="sldNum" sz="quarter" idx="12"/>
          </p:nvPr>
        </p:nvSpPr>
        <p:spPr/>
        <p:txBody>
          <a:bodyPr/>
          <a:lstStyle/>
          <a:p>
            <a:fld id="{8A6A5624-6667-443D-B405-AED81ADE59F2}"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A0B17C8C-4939-4992-A0E0-B9943363E7C5}" type="datetimeFigureOut">
              <a:rPr lang="es-CO" smtClean="0"/>
              <a:t>19/02/2012</a:t>
            </a:fld>
            <a:endParaRPr lang="es-CO"/>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8A6A5624-6667-443D-B405-AED81ADE59F2}"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Bitácora 0</a:t>
            </a:r>
            <a:endParaRPr lang="es-CO" dirty="0"/>
          </a:p>
        </p:txBody>
      </p:sp>
      <p:sp>
        <p:nvSpPr>
          <p:cNvPr id="3" name="2 Subtítulo"/>
          <p:cNvSpPr>
            <a:spLocks noGrp="1"/>
          </p:cNvSpPr>
          <p:nvPr>
            <p:ph type="subTitle" idx="1"/>
          </p:nvPr>
        </p:nvSpPr>
        <p:spPr/>
        <p:txBody>
          <a:bodyPr>
            <a:normAutofit/>
          </a:bodyPr>
          <a:lstStyle/>
          <a:p>
            <a:r>
              <a:rPr lang="es-CO" sz="3600" dirty="0" smtClean="0"/>
              <a:t>Rocío Currea</a:t>
            </a:r>
            <a:endParaRPr lang="es-CO" sz="3600" dirty="0"/>
          </a:p>
        </p:txBody>
      </p:sp>
    </p:spTree>
    <p:extLst>
      <p:ext uri="{BB962C8B-B14F-4D97-AF65-F5344CB8AC3E}">
        <p14:creationId xmlns:p14="http://schemas.microsoft.com/office/powerpoint/2010/main" val="4224007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6175" y="1964993"/>
            <a:ext cx="3090863" cy="2934363"/>
          </a:xfrm>
        </p:spPr>
      </p:pic>
      <p:sp>
        <p:nvSpPr>
          <p:cNvPr id="6" name="5 Marcador de texto"/>
          <p:cNvSpPr>
            <a:spLocks noGrp="1"/>
          </p:cNvSpPr>
          <p:nvPr>
            <p:ph type="body" sz="half" idx="2"/>
          </p:nvPr>
        </p:nvSpPr>
        <p:spPr>
          <a:xfrm>
            <a:off x="4736592" y="764704"/>
            <a:ext cx="3298784" cy="4890194"/>
          </a:xfrm>
        </p:spPr>
        <p:txBody>
          <a:bodyPr>
            <a:normAutofit/>
          </a:bodyPr>
          <a:lstStyle/>
          <a:p>
            <a:r>
              <a:rPr lang="en-US" sz="1800" b="1" dirty="0" smtClean="0"/>
              <a:t>My expectations </a:t>
            </a:r>
            <a:r>
              <a:rPr lang="en-US" sz="1800" dirty="0" smtClean="0"/>
              <a:t>are knowing about all the new technologies related to the leaning of languages. It is important to learn how manage this kind of sources and would be interesting using them for our own knowledge about English, for example. However, it is necessary, to improve the use of these tools because we will be teachers, who will have to implement them for teaching languages.</a:t>
            </a:r>
          </a:p>
        </p:txBody>
      </p:sp>
    </p:spTree>
    <p:extLst>
      <p:ext uri="{BB962C8B-B14F-4D97-AF65-F5344CB8AC3E}">
        <p14:creationId xmlns:p14="http://schemas.microsoft.com/office/powerpoint/2010/main" val="1538168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0006" y="2017712"/>
            <a:ext cx="2743200" cy="2828925"/>
          </a:xfrm>
        </p:spPr>
      </p:pic>
      <p:sp>
        <p:nvSpPr>
          <p:cNvPr id="5" name="2 Título"/>
          <p:cNvSpPr>
            <a:spLocks noGrp="1"/>
          </p:cNvSpPr>
          <p:nvPr>
            <p:ph type="body" sz="half" idx="2"/>
          </p:nvPr>
        </p:nvSpPr>
        <p:spPr>
          <a:xfrm>
            <a:off x="4737100" y="981075"/>
            <a:ext cx="3298825" cy="4673600"/>
          </a:xfrm>
        </p:spPr>
        <p:txBody>
          <a:bodyPr>
            <a:normAutofit fontScale="97500"/>
          </a:bodyPr>
          <a:lstStyle/>
          <a:p>
            <a:r>
              <a:rPr lang="en-US" sz="1800" dirty="0"/>
              <a:t>I never was taught with ICTs. My classes were traditional  and in that age technology was not very popular. Although, the use of ICTs were been a good help for getting a best learning of English. </a:t>
            </a:r>
          </a:p>
          <a:p>
            <a:r>
              <a:rPr lang="en-US" sz="1800" b="1" dirty="0" smtClean="0"/>
              <a:t>My experience </a:t>
            </a:r>
            <a:r>
              <a:rPr lang="en-US" sz="1800" dirty="0" smtClean="0"/>
              <a:t>has been at the university few time ago, and it has been interesting. I have proved the really good content that Second Life, for example, has. </a:t>
            </a:r>
            <a:endParaRPr lang="en-US" sz="1800" dirty="0"/>
          </a:p>
        </p:txBody>
      </p:sp>
    </p:spTree>
    <p:extLst>
      <p:ext uri="{BB962C8B-B14F-4D97-AF65-F5344CB8AC3E}">
        <p14:creationId xmlns:p14="http://schemas.microsoft.com/office/powerpoint/2010/main" val="153533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4736592" y="908720"/>
            <a:ext cx="3298784" cy="4746178"/>
          </a:xfrm>
        </p:spPr>
        <p:txBody>
          <a:bodyPr>
            <a:noAutofit/>
          </a:bodyPr>
          <a:lstStyle/>
          <a:p>
            <a:r>
              <a:rPr lang="en-US" sz="1800" dirty="0" smtClean="0"/>
              <a:t>I think that </a:t>
            </a:r>
            <a:r>
              <a:rPr lang="en-US" sz="1800" dirty="0"/>
              <a:t>i</a:t>
            </a:r>
            <a:r>
              <a:rPr lang="en-US" sz="1800" dirty="0" smtClean="0"/>
              <a:t>t is important to develop grammar, writing, vocabulary  and all kind of skills to students in a traditional way. ICTs should be applied when students have a basic level of the language. Also, I think that ICTs are a good way for practicing a language. Students can be autonomous in their own learning and the sources that they offer are authentic, which guarantee an improvement in the development of the learning. </a:t>
            </a:r>
            <a:endParaRPr lang="en-US" sz="1800" dirty="0"/>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060848"/>
            <a:ext cx="2721074" cy="2736304"/>
          </a:xfrm>
        </p:spPr>
      </p:pic>
    </p:spTree>
    <p:extLst>
      <p:ext uri="{BB962C8B-B14F-4D97-AF65-F5344CB8AC3E}">
        <p14:creationId xmlns:p14="http://schemas.microsoft.com/office/powerpoint/2010/main" val="1138122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270</TotalTime>
  <Words>231</Words>
  <Application>Microsoft Office PowerPoint</Application>
  <PresentationFormat>Presentación en pantalla (4:3)</PresentationFormat>
  <Paragraphs>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Austin</vt:lpstr>
      <vt:lpstr>Bitácora 0</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Rocio</dc:creator>
  <cp:lastModifiedBy>harold</cp:lastModifiedBy>
  <cp:revision>16</cp:revision>
  <dcterms:created xsi:type="dcterms:W3CDTF">2012-02-18T00:54:36Z</dcterms:created>
  <dcterms:modified xsi:type="dcterms:W3CDTF">2012-02-19T22:16:22Z</dcterms:modified>
</cp:coreProperties>
</file>