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6BCC-DEBC-4177-B79B-9354ED0B51B3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286F-FE3A-4FC2-8A22-03885B844C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6BCC-DEBC-4177-B79B-9354ED0B51B3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286F-FE3A-4FC2-8A22-03885B844C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6BCC-DEBC-4177-B79B-9354ED0B51B3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286F-FE3A-4FC2-8A22-03885B844C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6BCC-DEBC-4177-B79B-9354ED0B51B3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286F-FE3A-4FC2-8A22-03885B844C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6BCC-DEBC-4177-B79B-9354ED0B51B3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286F-FE3A-4FC2-8A22-03885B844C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6BCC-DEBC-4177-B79B-9354ED0B51B3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286F-FE3A-4FC2-8A22-03885B844C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6BCC-DEBC-4177-B79B-9354ED0B51B3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286F-FE3A-4FC2-8A22-03885B844C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6BCC-DEBC-4177-B79B-9354ED0B51B3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286F-FE3A-4FC2-8A22-03885B844C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6BCC-DEBC-4177-B79B-9354ED0B51B3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286F-FE3A-4FC2-8A22-03885B844C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6BCC-DEBC-4177-B79B-9354ED0B51B3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286F-FE3A-4FC2-8A22-03885B844C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6BCC-DEBC-4177-B79B-9354ED0B51B3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286F-FE3A-4FC2-8A22-03885B844C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E6BCC-DEBC-4177-B79B-9354ED0B51B3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286F-FE3A-4FC2-8A22-03885B844CF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http://aula1.elearning.cl/elearning/file.php/1/imagen/online-learnin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9873">
            <a:off x="-21479" y="4672774"/>
            <a:ext cx="2407169" cy="207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http://ictconnection.edumall.sg/ictconnection/slot/u200/images/monographSDL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339752" y="4567650"/>
            <a:ext cx="1907338" cy="229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http://blog.discoveryeducation.com/wp-content/blogs.dir/1/files/2011/03/Learning-is-Fu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55758">
            <a:off x="2167282" y="321203"/>
            <a:ext cx="2582487" cy="1728192"/>
          </a:xfrm>
          <a:prstGeom prst="rect">
            <a:avLst/>
          </a:prstGeom>
          <a:noFill/>
        </p:spPr>
      </p:pic>
      <p:pic>
        <p:nvPicPr>
          <p:cNvPr id="4" name="3 Imagen" descr="http://t3.gstatic.com/images?q=tbn:ANd9GcQUDH9v5DUvKLmn2o4c99kjKFlaLo3BKV5DV-jBkYutGvK2tGkRO7gH3Veu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863146">
            <a:off x="211351" y="183563"/>
            <a:ext cx="1962443" cy="219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celeste03.files.wordpress.com/2011/03/context-for-learning-and-ict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66465">
            <a:off x="6813687" y="44238"/>
            <a:ext cx="2135913" cy="1607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http://deportenlared.files.wordpress.com/2011/11/e_learning-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96135">
            <a:off x="4611625" y="4553627"/>
            <a:ext cx="2227135" cy="2204864"/>
          </a:xfrm>
          <a:prstGeom prst="rect">
            <a:avLst/>
          </a:prstGeom>
          <a:noFill/>
        </p:spPr>
      </p:pic>
      <p:pic>
        <p:nvPicPr>
          <p:cNvPr id="1034" name="Picture 10" descr="http://www.infocapitalhumano.pe/images/adicionales/e-learning%200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1069561">
            <a:off x="0" y="2564904"/>
            <a:ext cx="2369841" cy="1777380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2555776" y="2492896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MARIA PAULA FORERO</a:t>
            </a:r>
          </a:p>
          <a:p>
            <a:pPr algn="ctr"/>
            <a:r>
              <a:rPr lang="en-US" sz="3200" b="1" dirty="0" smtClean="0"/>
              <a:t>BITÁCORA ZERO</a:t>
            </a:r>
            <a:endParaRPr lang="en-US" sz="3200" b="1" dirty="0"/>
          </a:p>
        </p:txBody>
      </p:sp>
      <p:pic>
        <p:nvPicPr>
          <p:cNvPr id="1028" name="Picture 4" descr="http://paulaticlcafd.files.wordpress.com/2011/01/e-learning.gif?w=270&amp;h=30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7417" y="1844824"/>
            <a:ext cx="2116583" cy="2343920"/>
          </a:xfrm>
          <a:prstGeom prst="rect">
            <a:avLst/>
          </a:prstGeom>
          <a:noFill/>
        </p:spPr>
      </p:pic>
      <p:pic>
        <p:nvPicPr>
          <p:cNvPr id="1030" name="Picture 6" descr="http://edurec.files.wordpress.com/2009/05/elearning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0977537">
            <a:off x="4870802" y="55395"/>
            <a:ext cx="2160192" cy="2160192"/>
          </a:xfrm>
          <a:prstGeom prst="rect">
            <a:avLst/>
          </a:prstGeom>
          <a:noFill/>
        </p:spPr>
      </p:pic>
      <p:pic>
        <p:nvPicPr>
          <p:cNvPr id="8" name="7 Imagen" descr="http://t3.gstatic.com/images?q=tbn:ANd9GcSzJ1QcA-TCYfuNaVOvGkd4hsqcubCc5flD3gA2bHsSHMYH0vrZezlJx8DUm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20159118">
            <a:off x="7184000" y="4282445"/>
            <a:ext cx="1941388" cy="227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s.123rf.com/400wm/400/400/ratoca/ratoca1110/ratoca111000107/10829033-surprised-face-poin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2232248" cy="2232248"/>
          </a:xfrm>
          <a:prstGeom prst="rect">
            <a:avLst/>
          </a:prstGeom>
          <a:noFill/>
        </p:spPr>
      </p:pic>
      <p:pic>
        <p:nvPicPr>
          <p:cNvPr id="1030" name="Picture 6" descr="http://www.learning3pointzero.com/wp-content/uploads/2010/03/Lifelong-Learn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852936"/>
            <a:ext cx="1313723" cy="98529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0" y="620688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66"/>
                </a:solidFill>
              </a:rPr>
              <a:t>What are your expectations ?</a:t>
            </a:r>
            <a:endParaRPr lang="en-US" sz="4400" dirty="0">
              <a:solidFill>
                <a:srgbClr val="FF0066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204864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My                      for this class includes to acquire knew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knowledge In regards to ICT´S and to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 some              to show                          that learning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languages with the help of                         is a good 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way for them to improve their                          process.</a:t>
            </a:r>
          </a:p>
          <a:p>
            <a:pPr algn="just"/>
            <a:endParaRPr lang="en-US" sz="2800" dirty="0" smtClean="0"/>
          </a:p>
        </p:txBody>
      </p:sp>
      <p:pic>
        <p:nvPicPr>
          <p:cNvPr id="1028" name="Picture 4" descr="http://thelanguagelearningblog.com/wp-content/uploads/2009/03/helpful_tips_language_learning-297x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3645024"/>
            <a:ext cx="936104" cy="945560"/>
          </a:xfrm>
          <a:prstGeom prst="rect">
            <a:avLst/>
          </a:prstGeom>
          <a:noFill/>
        </p:spPr>
      </p:pic>
      <p:pic>
        <p:nvPicPr>
          <p:cNvPr id="1031" name="Picture 7" descr="C:\Users\mapis !!\Desktop\09-01-02positivewordlelarge2 - copi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4005064"/>
            <a:ext cx="1842765" cy="423997"/>
          </a:xfrm>
          <a:prstGeom prst="rect">
            <a:avLst/>
          </a:prstGeom>
          <a:noFill/>
        </p:spPr>
      </p:pic>
      <p:pic>
        <p:nvPicPr>
          <p:cNvPr id="1032" name="Picture 8" descr="C:\Users\mapis !!\Desktop\expectation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204864"/>
            <a:ext cx="1440160" cy="489839"/>
          </a:xfrm>
          <a:prstGeom prst="rect">
            <a:avLst/>
          </a:prstGeom>
          <a:noFill/>
        </p:spPr>
      </p:pic>
      <p:pic>
        <p:nvPicPr>
          <p:cNvPr id="1033" name="Picture 9" descr="C:\Users\mapis !!\Desktop\technolog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4869160"/>
            <a:ext cx="1767919" cy="360040"/>
          </a:xfrm>
          <a:prstGeom prst="rect">
            <a:avLst/>
          </a:prstGeom>
          <a:noFill/>
        </p:spPr>
      </p:pic>
      <p:pic>
        <p:nvPicPr>
          <p:cNvPr id="1035" name="Picture 11" descr="C:\Users\mapis !!\Desktop\1298909982h9FTu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5661248"/>
            <a:ext cx="1872208" cy="376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g.vinagreasesino.com/wp-content/uploads/2010/05/dicciona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53346">
            <a:off x="6124709" y="1222012"/>
            <a:ext cx="2808312" cy="206781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0" y="260648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66"/>
                </a:solidFill>
              </a:rPr>
              <a:t>Have you taught? If yes, have you used ICT´S in your classes? </a:t>
            </a:r>
            <a:r>
              <a:rPr lang="en-US" sz="3200" dirty="0" smtClean="0"/>
              <a:t>Yes, I have taught few one to one classes. </a:t>
            </a:r>
          </a:p>
          <a:p>
            <a:endParaRPr lang="en-US" sz="3200" dirty="0" smtClean="0">
              <a:solidFill>
                <a:srgbClr val="FF0066"/>
              </a:solidFill>
            </a:endParaRPr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ICT´S </a:t>
            </a:r>
            <a:endParaRPr lang="en-US" sz="3200" b="1" dirty="0"/>
          </a:p>
        </p:txBody>
      </p:sp>
      <p:pic>
        <p:nvPicPr>
          <p:cNvPr id="1026" name="Picture 2" descr="http://teachers.thelanguagemenu.com/data/uploaded/materi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21960">
            <a:off x="335235" y="4824404"/>
            <a:ext cx="2667317" cy="1775070"/>
          </a:xfrm>
          <a:prstGeom prst="rect">
            <a:avLst/>
          </a:prstGeom>
          <a:noFill/>
        </p:spPr>
      </p:pic>
      <p:pic>
        <p:nvPicPr>
          <p:cNvPr id="1030" name="Picture 6" descr="http://www.unc.edu/courses/2009fall/nurs/379/960/M14econ%20forces%20budget09/images/read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556792"/>
            <a:ext cx="2446040" cy="1798559"/>
          </a:xfrm>
          <a:prstGeom prst="rect">
            <a:avLst/>
          </a:prstGeom>
          <a:noFill/>
        </p:spPr>
      </p:pic>
      <p:cxnSp>
        <p:nvCxnSpPr>
          <p:cNvPr id="10" name="9 Conector recto de flecha"/>
          <p:cNvCxnSpPr/>
          <p:nvPr/>
        </p:nvCxnSpPr>
        <p:spPr>
          <a:xfrm flipH="1" flipV="1">
            <a:off x="2771800" y="2924944"/>
            <a:ext cx="1152128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>
            <a:off x="3059832" y="4149080"/>
            <a:ext cx="1008112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V="1">
            <a:off x="5004048" y="2780928"/>
            <a:ext cx="108012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403648" y="34290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Readings 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868144" y="328498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dictionary</a:t>
            </a:r>
            <a:endParaRPr lang="en-US" dirty="0"/>
          </a:p>
        </p:txBody>
      </p:sp>
      <p:pic>
        <p:nvPicPr>
          <p:cNvPr id="2050" name="Picture 2" descr="http://www.internetizado.com/img/2010/05/YouTub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25213">
            <a:off x="6084168" y="4725144"/>
            <a:ext cx="2476500" cy="1809751"/>
          </a:xfrm>
          <a:prstGeom prst="rect">
            <a:avLst/>
          </a:prstGeom>
          <a:noFill/>
        </p:spPr>
      </p:pic>
      <p:cxnSp>
        <p:nvCxnSpPr>
          <p:cNvPr id="15" name="14 Conector recto de flecha"/>
          <p:cNvCxnSpPr/>
          <p:nvPr/>
        </p:nvCxnSpPr>
        <p:spPr>
          <a:xfrm>
            <a:off x="5004048" y="4149080"/>
            <a:ext cx="1152128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260648"/>
            <a:ext cx="8676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66"/>
                </a:solidFill>
              </a:rPr>
              <a:t>Why would you use ICT´S in your language lessons? </a:t>
            </a:r>
            <a:endParaRPr lang="en-US" sz="4400" dirty="0">
              <a:solidFill>
                <a:srgbClr val="FF0066"/>
              </a:solidFill>
            </a:endParaRPr>
          </a:p>
        </p:txBody>
      </p:sp>
      <p:pic>
        <p:nvPicPr>
          <p:cNvPr id="1026" name="Picture 2" descr="http://www.wauclib.org/reference/images/flags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429000"/>
            <a:ext cx="2065412" cy="206541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804248" y="27809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Language improvement.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270892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Contact with native speakers. 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3131840" y="6211669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 them in touch with reality. 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6695728" y="48691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Essential tools. 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530120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motivation. </a:t>
            </a:r>
            <a:endParaRPr lang="en-US" dirty="0"/>
          </a:p>
        </p:txBody>
      </p:sp>
      <p:sp>
        <p:nvSpPr>
          <p:cNvPr id="9" name="8 CuadroTexto"/>
          <p:cNvSpPr txBox="1"/>
          <p:nvPr/>
        </p:nvSpPr>
        <p:spPr>
          <a:xfrm>
            <a:off x="3491880" y="191683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strategies </a:t>
            </a:r>
            <a:endParaRPr lang="en-US" dirty="0"/>
          </a:p>
        </p:txBody>
      </p:sp>
      <p:cxnSp>
        <p:nvCxnSpPr>
          <p:cNvPr id="11" name="10 Conector angular"/>
          <p:cNvCxnSpPr/>
          <p:nvPr/>
        </p:nvCxnSpPr>
        <p:spPr>
          <a:xfrm rot="10800000">
            <a:off x="2195736" y="3212976"/>
            <a:ext cx="1080120" cy="93610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angular"/>
          <p:cNvCxnSpPr/>
          <p:nvPr/>
        </p:nvCxnSpPr>
        <p:spPr>
          <a:xfrm rot="5400000" flipH="1" flipV="1">
            <a:off x="3851920" y="2708920"/>
            <a:ext cx="1152128" cy="43204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angular"/>
          <p:cNvCxnSpPr/>
          <p:nvPr/>
        </p:nvCxnSpPr>
        <p:spPr>
          <a:xfrm>
            <a:off x="5364088" y="4293096"/>
            <a:ext cx="1224136" cy="79208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angular"/>
          <p:cNvCxnSpPr>
            <a:endCxn id="6" idx="0"/>
          </p:cNvCxnSpPr>
          <p:nvPr/>
        </p:nvCxnSpPr>
        <p:spPr>
          <a:xfrm rot="16200000" flipH="1">
            <a:off x="3846742" y="5450406"/>
            <a:ext cx="910459" cy="61206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/>
          <p:nvPr/>
        </p:nvCxnSpPr>
        <p:spPr>
          <a:xfrm rot="10800000" flipV="1">
            <a:off x="1979712" y="4869160"/>
            <a:ext cx="1440160" cy="72008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/>
          <p:nvPr/>
        </p:nvCxnSpPr>
        <p:spPr>
          <a:xfrm flipV="1">
            <a:off x="5076056" y="2996952"/>
            <a:ext cx="1512168" cy="64807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109</Words>
  <Application>Microsoft Office PowerPoint</Application>
  <PresentationFormat>Presentación en pantalla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paula forero g.</dc:creator>
  <cp:lastModifiedBy>harold</cp:lastModifiedBy>
  <cp:revision>17</cp:revision>
  <dcterms:created xsi:type="dcterms:W3CDTF">2012-02-18T00:17:45Z</dcterms:created>
  <dcterms:modified xsi:type="dcterms:W3CDTF">2012-02-19T22:30:18Z</dcterms:modified>
</cp:coreProperties>
</file>