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es-ES_tradnl" sz="3600" dirty="0" smtClean="0"/>
              <a:t>Proyecto</a:t>
            </a:r>
            <a:br>
              <a:rPr lang="es-ES_tradnl" sz="3600" dirty="0" smtClean="0"/>
            </a:br>
            <a:r>
              <a:rPr lang="es-ES_tradnl" sz="3600" dirty="0" smtClean="0"/>
              <a:t>Segundo Grado</a:t>
            </a:r>
            <a:endParaRPr lang="es-AR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endParaRPr lang="es-ES_tradnl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s-ES_tradnl" sz="2800" dirty="0"/>
          </a:p>
          <a:p>
            <a:pPr algn="l"/>
            <a:endParaRPr lang="es-ES_tradnl" dirty="0" smtClean="0"/>
          </a:p>
          <a:p>
            <a:pPr algn="l"/>
            <a:endParaRPr lang="es-ES_tradnl" dirty="0"/>
          </a:p>
          <a:p>
            <a:pPr algn="l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497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</TotalTime>
  <Words>6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Proyecto Segundo Grado</vt:lpstr>
    </vt:vector>
  </TitlesOfParts>
  <Company>SarmientoBA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institucionales</dc:title>
  <dc:creator>SarmientoBA</dc:creator>
  <cp:lastModifiedBy>SarmientoBA</cp:lastModifiedBy>
  <cp:revision>2</cp:revision>
  <dcterms:created xsi:type="dcterms:W3CDTF">2012-02-28T16:55:40Z</dcterms:created>
  <dcterms:modified xsi:type="dcterms:W3CDTF">2012-02-28T17:41:46Z</dcterms:modified>
</cp:coreProperties>
</file>