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4FAC4-ED1D-423B-955E-39385AFD0AB0}" type="datetimeFigureOut">
              <a:rPr lang="es-AR" smtClean="0"/>
              <a:t>28/02/2012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3CD31-B0F7-4BB3-97A1-C28B1F495992}" type="slidenum">
              <a:rPr lang="es-AR" smtClean="0"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es-ES_tradnl" sz="3600" dirty="0" smtClean="0"/>
              <a:t>Objetivos institucionales</a:t>
            </a:r>
            <a:endParaRPr lang="es-AR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endParaRPr lang="es-ES_tradnl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_tradnl" sz="2800" dirty="0" smtClean="0"/>
              <a:t>………………………………………..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s-ES_tradnl" sz="2800" dirty="0"/>
          </a:p>
          <a:p>
            <a:pPr algn="l"/>
            <a:endParaRPr lang="es-ES_tradnl" dirty="0" smtClean="0"/>
          </a:p>
          <a:p>
            <a:pPr algn="l"/>
            <a:endParaRPr lang="es-ES_tradnl" dirty="0"/>
          </a:p>
          <a:p>
            <a:pPr algn="l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4976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ria comercial">
  <a:themeElements>
    <a:clrScheme name="feria comercial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eria comer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ria comercial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TC101859861[[fn=Feria comercial]]</Template>
  <TotalTime>5</TotalTime>
  <Words>7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feria comercial</vt:lpstr>
      <vt:lpstr>Objetivos institucionales</vt:lpstr>
    </vt:vector>
  </TitlesOfParts>
  <Company>SarmientoBA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institucionales</dc:title>
  <dc:creator>SarmientoBA</dc:creator>
  <cp:lastModifiedBy>SarmientoBA</cp:lastModifiedBy>
  <cp:revision>1</cp:revision>
  <dcterms:created xsi:type="dcterms:W3CDTF">2012-02-28T16:55:40Z</dcterms:created>
  <dcterms:modified xsi:type="dcterms:W3CDTF">2012-02-28T17:01:21Z</dcterms:modified>
</cp:coreProperties>
</file>