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2" r:id="rId3"/>
    <p:sldId id="273" r:id="rId4"/>
    <p:sldId id="257" r:id="rId5"/>
    <p:sldId id="258" r:id="rId6"/>
    <p:sldId id="262" r:id="rId7"/>
    <p:sldId id="261" r:id="rId8"/>
    <p:sldId id="260" r:id="rId9"/>
    <p:sldId id="259" r:id="rId10"/>
    <p:sldId id="263" r:id="rId11"/>
    <p:sldId id="264" r:id="rId12"/>
    <p:sldId id="265" r:id="rId13"/>
    <p:sldId id="267" r:id="rId14"/>
    <p:sldId id="266" r:id="rId15"/>
    <p:sldId id="269" r:id="rId16"/>
    <p:sldId id="268" r:id="rId17"/>
    <p:sldId id="270" r:id="rId18"/>
    <p:sldId id="27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079D7-205A-4F91-BC77-12D8D5DDF024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15C4F-1F2D-4E07-930B-0271C51268B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B964B-0C88-44CE-A6C0-2E9C9009F64F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413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44975" cy="5256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244975" cy="5256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3032-CA4A-4000-9EA4-426B40DBB5EE}" type="datetimeFigureOut">
              <a:rPr lang="es-ES" smtClean="0"/>
              <a:t>02/01/2012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084A-F1A0-4342-92F7-9E625F4EC4E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3923928" y="476672"/>
            <a:ext cx="4176464" cy="1143000"/>
          </a:xfrm>
          <a:ln w="25400">
            <a:solidFill>
              <a:schemeClr val="tx1"/>
            </a:solidFill>
            <a:prstDash val="sysDot"/>
          </a:ln>
          <a:effectLst>
            <a:glow rad="101600">
              <a:srgbClr val="FFCCFF">
                <a:alpha val="60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/>
            <a:lightRig rig="threePt" dir="t"/>
          </a:scene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00FFFF"/>
                </a:solidFill>
              </a:rPr>
              <a:t>I.S.A.E</a:t>
            </a:r>
            <a:r>
              <a:rPr lang="es-ES" sz="4000" dirty="0" smtClean="0"/>
              <a:t> </a:t>
            </a:r>
            <a:br>
              <a:rPr lang="es-ES" sz="4000" dirty="0" smtClean="0"/>
            </a:br>
            <a:r>
              <a:rPr lang="es-ES" sz="4000" dirty="0" smtClean="0">
                <a:solidFill>
                  <a:srgbClr val="00FFFF"/>
                </a:solidFill>
              </a:rPr>
              <a:t>UNIVERSIDAD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2808287" cy="5761037"/>
          </a:xfrm>
          <a:gradFill flip="none" rotWithShape="1">
            <a:gsLst>
              <a:gs pos="0">
                <a:srgbClr val="00FF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t="100000" r="100000"/>
            </a:path>
            <a:tileRect l="-100000" b="-100000"/>
          </a:gradFill>
          <a:ln w="63500" cap="rnd">
            <a:solidFill>
              <a:srgbClr val="009900">
                <a:alpha val="84000"/>
              </a:srgbClr>
            </a:solidFill>
            <a:prstDash val="sysDot"/>
            <a:round/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>
                <a:solidFill>
                  <a:srgbClr val="0000FF"/>
                </a:solidFill>
              </a:rPr>
              <a:t>MATERIA : PROGRAMACION 5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/>
              <a:t>Tema: Tutorial Nº5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/>
              <a:t>NeatBeans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MAGISTER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>
                <a:solidFill>
                  <a:schemeClr val="bg1"/>
                </a:solidFill>
              </a:rPr>
              <a:t>Profesor. Teobaldo Smith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>
                <a:solidFill>
                  <a:srgbClr val="00FF00"/>
                </a:solidFill>
              </a:rPr>
              <a:t>Presentado por : Geovany A Guerra 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1800" dirty="0" smtClean="0">
                <a:solidFill>
                  <a:srgbClr val="00FF00"/>
                </a:solidFill>
              </a:rPr>
              <a:t>C.I.P: 4 – 718 – 53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800" dirty="0" smtClean="0">
                <a:solidFill>
                  <a:srgbClr val="00FFFF"/>
                </a:solidFill>
              </a:rPr>
              <a:t>Nivel: Licenciatura. Sistemas Informáticos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000" dirty="0" smtClean="0">
                <a:solidFill>
                  <a:srgbClr val="FF3300"/>
                </a:solidFill>
              </a:rPr>
              <a:t>Año: 2012</a:t>
            </a:r>
          </a:p>
        </p:txBody>
      </p:sp>
      <p:graphicFrame>
        <p:nvGraphicFramePr>
          <p:cNvPr id="5219" name="Group 99"/>
          <p:cNvGraphicFramePr>
            <a:graphicFrameLocks noGrp="1"/>
          </p:cNvGraphicFramePr>
          <p:nvPr>
            <p:ph sz="half" idx="2"/>
          </p:nvPr>
        </p:nvGraphicFramePr>
        <p:xfrm>
          <a:off x="3131839" y="1571625"/>
          <a:ext cx="5718651" cy="3662365"/>
        </p:xfrm>
        <a:graphic>
          <a:graphicData uri="http://schemas.openxmlformats.org/drawingml/2006/table">
            <a:tbl>
              <a:tblPr/>
              <a:tblGrid>
                <a:gridCol w="815954"/>
                <a:gridCol w="680795"/>
                <a:gridCol w="735500"/>
                <a:gridCol w="1224136"/>
                <a:gridCol w="626871"/>
                <a:gridCol w="819441"/>
                <a:gridCol w="815954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Domingo</a:t>
                      </a: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Lunes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Martes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Miercoles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Jueves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Viernes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Sabado</a:t>
                      </a: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5424" name="15 Marcador de fecha"/>
          <p:cNvSpPr>
            <a:spLocks noGrp="1"/>
          </p:cNvSpPr>
          <p:nvPr>
            <p:ph type="dt" sz="quarter" idx="4294967295"/>
          </p:nvPr>
        </p:nvSpPr>
        <p:spPr bwMode="auto">
          <a:xfrm>
            <a:off x="5364088" y="3501008"/>
            <a:ext cx="1224136" cy="504056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fld id="{C65D22CC-5D1D-4F2B-AC8B-CC3D55FE8907}" type="datetime1">
              <a:rPr lang="es-ES" smtClean="0">
                <a:solidFill>
                  <a:schemeClr val="tx1"/>
                </a:solidFill>
                <a:latin typeface="Arial Black" pitchFamily="34" charset="0"/>
              </a:rPr>
              <a:pPr algn="ctr"/>
              <a:t>02/01/2012</a:t>
            </a:fld>
            <a:endParaRPr lang="en-US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425" name="AutoShape 12"/>
          <p:cNvSpPr>
            <a:spLocks noChangeArrowheads="1"/>
          </p:cNvSpPr>
          <p:nvPr/>
        </p:nvSpPr>
        <p:spPr bwMode="auto">
          <a:xfrm>
            <a:off x="5867400" y="5500688"/>
            <a:ext cx="2990850" cy="428625"/>
          </a:xfrm>
          <a:prstGeom prst="flowChartProcess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</p:spPr>
        <p:txBody>
          <a:bodyPr wrap="none" anchor="ctr"/>
          <a:lstStyle/>
          <a:p>
            <a:pPr algn="ctr"/>
            <a:r>
              <a:rPr kumimoji="1" lang="es-ES" sz="1400" b="1">
                <a:latin typeface="Constantia" pitchFamily="18" charset="0"/>
              </a:rPr>
              <a:t>ACTIVIDAD  EN CASA</a:t>
            </a:r>
          </a:p>
        </p:txBody>
      </p:sp>
      <p:sp>
        <p:nvSpPr>
          <p:cNvPr id="15426" name="Text Box 15"/>
          <p:cNvSpPr txBox="1">
            <a:spLocks noChangeArrowheads="1"/>
          </p:cNvSpPr>
          <p:nvPr/>
        </p:nvSpPr>
        <p:spPr bwMode="auto">
          <a:xfrm>
            <a:off x="4286250" y="6143625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Abr</a:t>
            </a:r>
          </a:p>
        </p:txBody>
      </p:sp>
      <p:sp>
        <p:nvSpPr>
          <p:cNvPr id="15427" name="Text Box 16"/>
          <p:cNvSpPr txBox="1">
            <a:spLocks noChangeArrowheads="1"/>
          </p:cNvSpPr>
          <p:nvPr/>
        </p:nvSpPr>
        <p:spPr bwMode="auto">
          <a:xfrm>
            <a:off x="3857625" y="6143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ES" sz="1200" b="1">
                <a:latin typeface="Constantia" pitchFamily="18" charset="0"/>
              </a:rPr>
              <a:t>Mar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3071813" y="6000750"/>
            <a:ext cx="6072187" cy="142875"/>
          </a:xfrm>
          <a:prstGeom prst="rightArrow">
            <a:avLst>
              <a:gd name="adj1" fmla="val 36602"/>
              <a:gd name="adj2" fmla="val 13202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s-ES" sz="1000" dirty="0">
              <a:latin typeface="Times New Roman" pitchFamily="18" charset="0"/>
            </a:endParaRPr>
          </a:p>
        </p:txBody>
      </p:sp>
      <p:sp>
        <p:nvSpPr>
          <p:cNvPr id="15429" name="Text Box 20"/>
          <p:cNvSpPr txBox="1">
            <a:spLocks noChangeArrowheads="1"/>
          </p:cNvSpPr>
          <p:nvPr/>
        </p:nvSpPr>
        <p:spPr bwMode="auto">
          <a:xfrm>
            <a:off x="3429000" y="6143625"/>
            <a:ext cx="500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Feb</a:t>
            </a:r>
          </a:p>
        </p:txBody>
      </p:sp>
      <p:sp>
        <p:nvSpPr>
          <p:cNvPr id="15430" name="Text Box 21"/>
          <p:cNvSpPr txBox="1">
            <a:spLocks noChangeArrowheads="1"/>
          </p:cNvSpPr>
          <p:nvPr/>
        </p:nvSpPr>
        <p:spPr bwMode="auto">
          <a:xfrm>
            <a:off x="3000375" y="6143625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Ene</a:t>
            </a:r>
          </a:p>
        </p:txBody>
      </p:sp>
      <p:sp>
        <p:nvSpPr>
          <p:cNvPr id="15431" name="Rectangle 100"/>
          <p:cNvSpPr>
            <a:spLocks noChangeArrowheads="1"/>
          </p:cNvSpPr>
          <p:nvPr/>
        </p:nvSpPr>
        <p:spPr bwMode="auto">
          <a:xfrm>
            <a:off x="3348038" y="4292600"/>
            <a:ext cx="2808287" cy="14446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1" lang="es-PA" sz="1200" b="1">
                <a:solidFill>
                  <a:schemeClr val="bg1"/>
                </a:solidFill>
                <a:latin typeface="Constantia" pitchFamily="18" charset="0"/>
              </a:rPr>
              <a:t>DIA</a:t>
            </a:r>
          </a:p>
        </p:txBody>
      </p:sp>
      <p:sp>
        <p:nvSpPr>
          <p:cNvPr id="15432" name="AutoShape 101"/>
          <p:cNvSpPr>
            <a:spLocks noChangeArrowheads="1"/>
          </p:cNvSpPr>
          <p:nvPr/>
        </p:nvSpPr>
        <p:spPr bwMode="auto">
          <a:xfrm>
            <a:off x="6011863" y="4076700"/>
            <a:ext cx="533400" cy="574675"/>
          </a:xfrm>
          <a:prstGeom prst="irregularSeal1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kumimoji="1" lang="es-ES" sz="1200" b="1">
              <a:latin typeface="Constantia" pitchFamily="18" charset="0"/>
            </a:endParaRPr>
          </a:p>
        </p:txBody>
      </p:sp>
      <p:sp>
        <p:nvSpPr>
          <p:cNvPr id="15433" name="Text Box 15"/>
          <p:cNvSpPr txBox="1">
            <a:spLocks noChangeArrowheads="1"/>
          </p:cNvSpPr>
          <p:nvPr/>
        </p:nvSpPr>
        <p:spPr bwMode="auto">
          <a:xfrm>
            <a:off x="6000750" y="6143625"/>
            <a:ext cx="53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Ago</a:t>
            </a:r>
          </a:p>
        </p:txBody>
      </p:sp>
      <p:sp>
        <p:nvSpPr>
          <p:cNvPr id="15434" name="Text Box 15"/>
          <p:cNvSpPr txBox="1">
            <a:spLocks noChangeArrowheads="1"/>
          </p:cNvSpPr>
          <p:nvPr/>
        </p:nvSpPr>
        <p:spPr bwMode="auto">
          <a:xfrm>
            <a:off x="5214938" y="6143625"/>
            <a:ext cx="501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Jun</a:t>
            </a:r>
          </a:p>
        </p:txBody>
      </p:sp>
      <p:sp>
        <p:nvSpPr>
          <p:cNvPr id="15435" name="Text Box 15"/>
          <p:cNvSpPr txBox="1">
            <a:spLocks noChangeArrowheads="1"/>
          </p:cNvSpPr>
          <p:nvPr/>
        </p:nvSpPr>
        <p:spPr bwMode="auto">
          <a:xfrm>
            <a:off x="4714875" y="6143625"/>
            <a:ext cx="531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May</a:t>
            </a:r>
          </a:p>
        </p:txBody>
      </p:sp>
      <p:sp>
        <p:nvSpPr>
          <p:cNvPr id="15436" name="Text Box 15"/>
          <p:cNvSpPr txBox="1">
            <a:spLocks noChangeArrowheads="1"/>
          </p:cNvSpPr>
          <p:nvPr/>
        </p:nvSpPr>
        <p:spPr bwMode="auto">
          <a:xfrm>
            <a:off x="5643563" y="6143625"/>
            <a:ext cx="44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Jul</a:t>
            </a:r>
          </a:p>
        </p:txBody>
      </p:sp>
      <p:sp>
        <p:nvSpPr>
          <p:cNvPr id="15437" name="Text Box 15"/>
          <p:cNvSpPr txBox="1">
            <a:spLocks noChangeArrowheads="1"/>
          </p:cNvSpPr>
          <p:nvPr/>
        </p:nvSpPr>
        <p:spPr bwMode="auto">
          <a:xfrm>
            <a:off x="6500813" y="6143625"/>
            <a:ext cx="531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Sep</a:t>
            </a:r>
          </a:p>
        </p:txBody>
      </p:sp>
      <p:sp>
        <p:nvSpPr>
          <p:cNvPr id="15438" name="Text Box 15"/>
          <p:cNvSpPr txBox="1">
            <a:spLocks noChangeArrowheads="1"/>
          </p:cNvSpPr>
          <p:nvPr/>
        </p:nvSpPr>
        <p:spPr bwMode="auto">
          <a:xfrm>
            <a:off x="7000875" y="6143625"/>
            <a:ext cx="48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Oct</a:t>
            </a:r>
          </a:p>
        </p:txBody>
      </p:sp>
      <p:sp>
        <p:nvSpPr>
          <p:cNvPr id="15439" name="Text Box 15"/>
          <p:cNvSpPr txBox="1">
            <a:spLocks noChangeArrowheads="1"/>
          </p:cNvSpPr>
          <p:nvPr/>
        </p:nvSpPr>
        <p:spPr bwMode="auto">
          <a:xfrm>
            <a:off x="7429500" y="6143625"/>
            <a:ext cx="522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Nov</a:t>
            </a:r>
          </a:p>
        </p:txBody>
      </p:sp>
      <p:sp>
        <p:nvSpPr>
          <p:cNvPr id="15440" name="Text Box 15"/>
          <p:cNvSpPr txBox="1">
            <a:spLocks noChangeArrowheads="1"/>
          </p:cNvSpPr>
          <p:nvPr/>
        </p:nvSpPr>
        <p:spPr bwMode="auto">
          <a:xfrm>
            <a:off x="7858125" y="6143625"/>
            <a:ext cx="512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" sz="1400" b="1">
                <a:latin typeface="Constantia" pitchFamily="18" charset="0"/>
              </a:rPr>
              <a:t>Dic.</a:t>
            </a:r>
          </a:p>
        </p:txBody>
      </p:sp>
      <p:sp>
        <p:nvSpPr>
          <p:cNvPr id="15441" name="AutoShape 12"/>
          <p:cNvSpPr>
            <a:spLocks noChangeArrowheads="1"/>
          </p:cNvSpPr>
          <p:nvPr/>
        </p:nvSpPr>
        <p:spPr bwMode="auto">
          <a:xfrm>
            <a:off x="3071813" y="5500688"/>
            <a:ext cx="2643187" cy="428625"/>
          </a:xfrm>
          <a:prstGeom prst="flowChartProcess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</p:spPr>
        <p:txBody>
          <a:bodyPr wrap="none" anchor="ctr"/>
          <a:lstStyle/>
          <a:p>
            <a:pPr algn="ctr"/>
            <a:r>
              <a:rPr kumimoji="1" lang="es-ES" sz="1400" b="1">
                <a:latin typeface="Constantia" pitchFamily="18" charset="0"/>
              </a:rPr>
              <a:t>PROGRAMACION  </a:t>
            </a:r>
          </a:p>
        </p:txBody>
      </p:sp>
      <p:pic>
        <p:nvPicPr>
          <p:cNvPr id="15442" name="Imagen 10" descr="Escudo de Tabo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765175"/>
            <a:ext cx="6889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3" name="Imagen 13" descr="Bandera de Tabo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981075"/>
            <a:ext cx="6889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20688"/>
            <a:ext cx="8352928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tx1"/>
                </a:solidFill>
              </a:rPr>
              <a:t>SOLO    ESPERO    TE    AYUDE     ESTA    GUIA</a:t>
            </a:r>
          </a:p>
          <a:p>
            <a:pPr algn="ctr"/>
            <a:r>
              <a:rPr lang="es-ES" sz="5400" dirty="0" smtClean="0">
                <a:solidFill>
                  <a:schemeClr val="tx1"/>
                </a:solidFill>
              </a:rPr>
              <a:t>GRACIAS </a:t>
            </a:r>
          </a:p>
          <a:p>
            <a:pPr algn="ctr"/>
            <a:r>
              <a:rPr lang="es-ES" sz="5400" dirty="0" smtClean="0">
                <a:solidFill>
                  <a:schemeClr val="tx1"/>
                </a:solidFill>
              </a:rPr>
              <a:t>4 – 718 – 53</a:t>
            </a:r>
          </a:p>
          <a:p>
            <a:pPr algn="ctr"/>
            <a:r>
              <a:rPr lang="es-ES" sz="5400" i="1" u="sng" dirty="0" smtClean="0">
                <a:solidFill>
                  <a:schemeClr val="tx1"/>
                </a:solidFill>
              </a:rPr>
              <a:t>TE ENVIO EL MIO COMO EJEMPLO </a:t>
            </a:r>
            <a:endParaRPr lang="es-ES" sz="54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20688"/>
            <a:ext cx="7772400" cy="6461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3600" i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TODO SOBRE NEATBEANS</a:t>
            </a:r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 flipV="1">
            <a:off x="539552" y="404664"/>
            <a:ext cx="80645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 flipV="1">
            <a:off x="539552" y="1340768"/>
            <a:ext cx="80645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26" name="Picture 2" descr="C:\Documents and Settings\CASA 19 - A\Mis documentos\Mis imágenes\wallpaper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6048672" cy="5040560"/>
          </a:xfrm>
          <a:prstGeom prst="rect">
            <a:avLst/>
          </a:prstGeom>
          <a:noFill/>
        </p:spPr>
      </p:pic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2555776" y="5013176"/>
            <a:ext cx="6172200" cy="1371600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SERVICIOS DE WEB descargar  videos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TUTORIAL Nº 5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EJEMPLO</a:t>
            </a: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900113" y="115888"/>
            <a:ext cx="8243887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sz="5400" dirty="0" smtClean="0">
                <a:solidFill>
                  <a:srgbClr val="FF0000"/>
                </a:solidFill>
              </a:rPr>
              <a:t>TABLA DE CONTENIDO</a:t>
            </a:r>
          </a:p>
        </p:txBody>
      </p:sp>
      <p:sp>
        <p:nvSpPr>
          <p:cNvPr id="16387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pPr eaLnBrk="1" hangingPunct="1"/>
            <a:r>
              <a:rPr lang="es-ES" sz="3200" dirty="0" smtClean="0">
                <a:solidFill>
                  <a:schemeClr val="bg1"/>
                </a:solidFill>
              </a:rPr>
              <a:t>PRESENTACION</a:t>
            </a:r>
          </a:p>
        </p:txBody>
      </p:sp>
      <p:sp>
        <p:nvSpPr>
          <p:cNvPr id="16388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 eaLnBrk="1" hangingPunct="1"/>
            <a:r>
              <a:rPr lang="es-ES" sz="3200" dirty="0" smtClean="0">
                <a:solidFill>
                  <a:schemeClr val="bg1"/>
                </a:solidFill>
              </a:rPr>
              <a:t>INDICE</a:t>
            </a:r>
          </a:p>
        </p:txBody>
      </p:sp>
      <p:sp>
        <p:nvSpPr>
          <p:cNvPr id="16389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3400425" cy="4422775"/>
          </a:xfrm>
        </p:spPr>
        <p:txBody>
          <a:bodyPr/>
          <a:lstStyle/>
          <a:p>
            <a:pPr eaLnBrk="1" hangingPunct="1"/>
            <a:r>
              <a:rPr lang="es-ES" dirty="0" smtClean="0"/>
              <a:t>Web  You Tube</a:t>
            </a:r>
          </a:p>
          <a:p>
            <a:pPr eaLnBrk="1" hangingPunct="1"/>
            <a:r>
              <a:rPr lang="es-ES" dirty="0" smtClean="0"/>
              <a:t>1ª Explicacion</a:t>
            </a:r>
          </a:p>
          <a:p>
            <a:pPr eaLnBrk="1" hangingPunct="1"/>
            <a:r>
              <a:rPr lang="es-ES" dirty="0" smtClean="0"/>
              <a:t>2ª Explicacion </a:t>
            </a:r>
          </a:p>
          <a:p>
            <a:pPr eaLnBrk="1" hangingPunct="1"/>
            <a:r>
              <a:rPr lang="es-ES" dirty="0" smtClean="0"/>
              <a:t>Curso Nº </a:t>
            </a:r>
            <a:r>
              <a:rPr lang="es-ES" dirty="0" smtClean="0"/>
              <a:t>10</a:t>
            </a:r>
            <a:endParaRPr lang="es-ES" dirty="0" smtClean="0"/>
          </a:p>
          <a:p>
            <a:pPr eaLnBrk="1" hangingPunct="1"/>
            <a:r>
              <a:rPr lang="es-ES" dirty="0" smtClean="0"/>
              <a:t>Concatenacion</a:t>
            </a:r>
          </a:p>
          <a:p>
            <a:pPr eaLnBrk="1" hangingPunct="1"/>
            <a:r>
              <a:rPr lang="es-ES" dirty="0" smtClean="0"/>
              <a:t>Printl</a:t>
            </a:r>
          </a:p>
          <a:p>
            <a:pPr eaLnBrk="1" hangingPunct="1"/>
            <a:r>
              <a:rPr lang="es-ES" dirty="0" smtClean="0"/>
              <a:t>Valores</a:t>
            </a:r>
          </a:p>
          <a:p>
            <a:pPr eaLnBrk="1" hangingPunct="1"/>
            <a:r>
              <a:rPr lang="es-ES" dirty="0" smtClean="0"/>
              <a:t>Objetos</a:t>
            </a:r>
            <a:endParaRPr lang="es-ES" dirty="0" smtClean="0"/>
          </a:p>
        </p:txBody>
      </p:sp>
      <p:sp>
        <p:nvSpPr>
          <p:cNvPr id="19462" name="5 Marcador de contenido"/>
          <p:cNvSpPr>
            <a:spLocks noGrp="1"/>
          </p:cNvSpPr>
          <p:nvPr>
            <p:ph sz="quarter" idx="4"/>
          </p:nvPr>
        </p:nvSpPr>
        <p:spPr>
          <a:xfrm>
            <a:off x="4857750" y="2174875"/>
            <a:ext cx="3829050" cy="39512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INVESTIGACION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EJEMPLOS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GLOSARIO “escrito”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ILUSTRACIONES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CONCLUSION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BIBLIOGRAFIA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INFOGRAFIA</a:t>
            </a:r>
          </a:p>
        </p:txBody>
      </p:sp>
      <p:sp>
        <p:nvSpPr>
          <p:cNvPr id="9" name="8 Más"/>
          <p:cNvSpPr/>
          <p:nvPr/>
        </p:nvSpPr>
        <p:spPr bwMode="auto">
          <a:xfrm>
            <a:off x="3851275" y="2997200"/>
            <a:ext cx="571500" cy="500063"/>
          </a:xfrm>
          <a:prstGeom prst="mathPlus">
            <a:avLst>
              <a:gd name="adj1" fmla="val 280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0" name="9 Menos"/>
          <p:cNvSpPr/>
          <p:nvPr/>
        </p:nvSpPr>
        <p:spPr bwMode="auto">
          <a:xfrm>
            <a:off x="3995738" y="5373688"/>
            <a:ext cx="357187" cy="357187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1" name="10 Multiplicar"/>
          <p:cNvSpPr/>
          <p:nvPr/>
        </p:nvSpPr>
        <p:spPr bwMode="auto">
          <a:xfrm>
            <a:off x="3851275" y="2133600"/>
            <a:ext cx="557213" cy="485775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2" name="11 División"/>
          <p:cNvSpPr/>
          <p:nvPr/>
        </p:nvSpPr>
        <p:spPr bwMode="auto">
          <a:xfrm>
            <a:off x="3924300" y="3789363"/>
            <a:ext cx="485775" cy="571500"/>
          </a:xfrm>
          <a:prstGeom prst="mathDivid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sp>
        <p:nvSpPr>
          <p:cNvPr id="13" name="12 Igual que"/>
          <p:cNvSpPr/>
          <p:nvPr/>
        </p:nvSpPr>
        <p:spPr bwMode="auto">
          <a:xfrm>
            <a:off x="3924300" y="4724400"/>
            <a:ext cx="500063" cy="41433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</p:txBody>
      </p:sp>
      <p:pic>
        <p:nvPicPr>
          <p:cNvPr id="16396" name="Picture 17" descr="EN00319_"/>
          <p:cNvPicPr preferRelativeResize="0">
            <a:picLocks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450850" cy="4492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899592" y="5805488"/>
            <a:ext cx="6768752" cy="7699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i="1" u="sng" dirty="0">
                <a:solidFill>
                  <a:srgbClr val="000000"/>
                </a:solidFill>
              </a:rPr>
              <a:t>While- Else- Numbers, Case y otros usados en VB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868144" y="2636912"/>
            <a:ext cx="2808312" cy="314664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ESTA ES LA PRIMERA DIRECCION QUE DEBES PONER PARA BUSCAR TU CURSO Nº 10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Google “Prehistoria”</a:t>
            </a:r>
            <a:endParaRPr lang="es-ES" sz="2400" dirty="0">
              <a:solidFill>
                <a:schemeClr val="tx1"/>
              </a:solidFill>
            </a:endParaRPr>
          </a:p>
        </p:txBody>
      </p:sp>
      <p:cxnSp>
        <p:nvCxnSpPr>
          <p:cNvPr id="5" name="4 Conector recto de flecha"/>
          <p:cNvCxnSpPr>
            <a:stCxn id="3" idx="0"/>
          </p:cNvCxnSpPr>
          <p:nvPr/>
        </p:nvCxnSpPr>
        <p:spPr>
          <a:xfrm flipH="1" flipV="1">
            <a:off x="2627784" y="1628800"/>
            <a:ext cx="4644516" cy="1008112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372200" y="1556792"/>
            <a:ext cx="2376264" cy="288032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>
            <a:stCxn id="3" idx="1"/>
          </p:cNvCxnSpPr>
          <p:nvPr/>
        </p:nvCxnSpPr>
        <p:spPr>
          <a:xfrm flipH="1" flipV="1">
            <a:off x="4644008" y="2636912"/>
            <a:ext cx="1728192" cy="36004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403648" y="3212976"/>
            <a:ext cx="3960440" cy="1008112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11560" y="1052736"/>
            <a:ext cx="5112568" cy="1008112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4 Conector recto de flecha"/>
          <p:cNvCxnSpPr>
            <a:stCxn id="4098" idx="1"/>
          </p:cNvCxnSpPr>
          <p:nvPr/>
        </p:nvCxnSpPr>
        <p:spPr>
          <a:xfrm flipV="1">
            <a:off x="0" y="1484784"/>
            <a:ext cx="2771800" cy="194421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0" y="3501008"/>
            <a:ext cx="4860032" cy="864096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Solo debes anotar esta direccion para buscar</a:t>
            </a:r>
          </a:p>
          <a:p>
            <a:pPr algn="ctr"/>
            <a:r>
              <a:rPr lang="es-ES" i="1" u="sng" dirty="0" smtClean="0">
                <a:solidFill>
                  <a:srgbClr val="00B050"/>
                </a:solidFill>
              </a:rPr>
              <a:t>TODO SOBRE NEATBEANS</a:t>
            </a:r>
            <a:endParaRPr lang="es-ES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161</Words>
  <Application>Microsoft Office PowerPoint</Application>
  <PresentationFormat>Presentación en pantalla (4:3)</PresentationFormat>
  <Paragraphs>70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I.S.A.E  UNIVERSIDAD</vt:lpstr>
      <vt:lpstr>TODO SOBRE NEATBEANS</vt:lpstr>
      <vt:lpstr>TABLA DE CONTENIDO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CASA 19 - A</dc:creator>
  <cp:lastModifiedBy>CASA 19 - A</cp:lastModifiedBy>
  <cp:revision>3</cp:revision>
  <dcterms:created xsi:type="dcterms:W3CDTF">2012-01-03T00:59:17Z</dcterms:created>
  <dcterms:modified xsi:type="dcterms:W3CDTF">2012-01-03T01:23:49Z</dcterms:modified>
</cp:coreProperties>
</file>