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314" r:id="rId2"/>
    <p:sldId id="317" r:id="rId3"/>
    <p:sldId id="256" r:id="rId4"/>
    <p:sldId id="280" r:id="rId5"/>
    <p:sldId id="278" r:id="rId6"/>
    <p:sldId id="279" r:id="rId7"/>
    <p:sldId id="277" r:id="rId8"/>
    <p:sldId id="276" r:id="rId9"/>
    <p:sldId id="275" r:id="rId10"/>
    <p:sldId id="274" r:id="rId11"/>
    <p:sldId id="273" r:id="rId12"/>
    <p:sldId id="272" r:id="rId13"/>
    <p:sldId id="271" r:id="rId14"/>
    <p:sldId id="270" r:id="rId15"/>
    <p:sldId id="269" r:id="rId16"/>
    <p:sldId id="268" r:id="rId17"/>
    <p:sldId id="267" r:id="rId18"/>
    <p:sldId id="266" r:id="rId19"/>
    <p:sldId id="265" r:id="rId20"/>
    <p:sldId id="264" r:id="rId21"/>
    <p:sldId id="263" r:id="rId22"/>
    <p:sldId id="257" r:id="rId23"/>
    <p:sldId id="258" r:id="rId24"/>
    <p:sldId id="262" r:id="rId25"/>
    <p:sldId id="261" r:id="rId26"/>
    <p:sldId id="259" r:id="rId27"/>
    <p:sldId id="310" r:id="rId28"/>
    <p:sldId id="309" r:id="rId29"/>
    <p:sldId id="308" r:id="rId30"/>
    <p:sldId id="307" r:id="rId31"/>
    <p:sldId id="305" r:id="rId32"/>
    <p:sldId id="304" r:id="rId33"/>
    <p:sldId id="303" r:id="rId34"/>
    <p:sldId id="302" r:id="rId35"/>
    <p:sldId id="301" r:id="rId36"/>
    <p:sldId id="300" r:id="rId37"/>
    <p:sldId id="299" r:id="rId38"/>
    <p:sldId id="298" r:id="rId39"/>
    <p:sldId id="297" r:id="rId40"/>
    <p:sldId id="296" r:id="rId41"/>
    <p:sldId id="295" r:id="rId42"/>
    <p:sldId id="294" r:id="rId43"/>
    <p:sldId id="293" r:id="rId44"/>
    <p:sldId id="292" r:id="rId45"/>
    <p:sldId id="291" r:id="rId46"/>
    <p:sldId id="290" r:id="rId47"/>
    <p:sldId id="289" r:id="rId48"/>
    <p:sldId id="313" r:id="rId4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05F96-F5EB-40C1-ABB2-4F2FE33F5797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5E6B2-5864-4D86-8DFF-B7FC929A8E3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B964B-0C88-44CE-A6C0-2E9C9009F64F}" type="slidenum">
              <a:rPr lang="es-ES" smtClean="0"/>
              <a:pPr/>
              <a:t>1</a:t>
            </a:fld>
            <a:endParaRPr lang="es-E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6413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250825" y="1052513"/>
            <a:ext cx="4244975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244975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083C95-1DDD-48E6-AFF8-BA1B9E09A649}" type="datetimeFigureOut">
              <a:rPr lang="es-ES" smtClean="0"/>
              <a:pPr/>
              <a:t>02/01/2012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0347F82-B145-4651-A859-47EAC92F482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checker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>
          <a:xfrm>
            <a:off x="3923928" y="476672"/>
            <a:ext cx="4176464" cy="1143000"/>
          </a:xfrm>
          <a:ln w="25400">
            <a:solidFill>
              <a:schemeClr val="tx1"/>
            </a:solidFill>
            <a:prstDash val="sysDot"/>
          </a:ln>
          <a:effectLst>
            <a:glow rad="101600">
              <a:srgbClr val="FFCCFF">
                <a:alpha val="6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Relaxed"/>
            <a:lightRig rig="threePt" dir="t"/>
          </a:scene3d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dirty="0" smtClean="0">
                <a:solidFill>
                  <a:srgbClr val="00FFFF"/>
                </a:solidFill>
              </a:rPr>
              <a:t>I.S.A.E</a:t>
            </a:r>
            <a:r>
              <a:rPr lang="es-ES" sz="4000" dirty="0" smtClean="0"/>
              <a:t> </a:t>
            </a:r>
            <a:br>
              <a:rPr lang="es-ES" sz="4000" dirty="0" smtClean="0"/>
            </a:br>
            <a:r>
              <a:rPr lang="es-ES" sz="4000" dirty="0" smtClean="0">
                <a:solidFill>
                  <a:srgbClr val="00FFFF"/>
                </a:solidFill>
              </a:rPr>
              <a:t>UNIVERSIDAD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620713"/>
            <a:ext cx="2808287" cy="5761037"/>
          </a:xfrm>
          <a:gradFill flip="none" rotWithShape="1">
            <a:gsLst>
              <a:gs pos="0">
                <a:srgbClr val="00FF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t="100000" r="100000"/>
            </a:path>
            <a:tileRect l="-100000" b="-100000"/>
          </a:gradFill>
          <a:ln w="63500" cap="rnd">
            <a:solidFill>
              <a:srgbClr val="009900">
                <a:alpha val="84000"/>
              </a:srgbClr>
            </a:solidFill>
            <a:prstDash val="sysDot"/>
            <a:round/>
          </a:ln>
        </p:spPr>
        <p:txBody>
          <a:bodyPr>
            <a:normAutofit fontScale="92500"/>
          </a:bodyPr>
          <a:lstStyle/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rgbClr val="0000FF"/>
                </a:solidFill>
              </a:rPr>
              <a:t>MATERIA : PROGRAMACION 5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/>
              <a:t>Tema: Instalacion y Operacion 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/>
              <a:t>NeatBeans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</a:rPr>
              <a:t>MAGISTER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</a:rPr>
              <a:t>Profesor. Teobaldo Smith.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1800" dirty="0" smtClean="0">
                <a:solidFill>
                  <a:srgbClr val="00FF00"/>
                </a:solidFill>
              </a:rPr>
              <a:t>Presentado por : Geovany A Guerra 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rgbClr val="00FF00"/>
                </a:solidFill>
              </a:rPr>
              <a:t>C.I.P: 4 – 718 – 53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1800" dirty="0" smtClean="0">
                <a:solidFill>
                  <a:srgbClr val="00FFFF"/>
                </a:solidFill>
              </a:rPr>
              <a:t>Nivel: Licenciatura. Sistemas Informáticos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000" dirty="0" smtClean="0">
                <a:solidFill>
                  <a:srgbClr val="FF3300"/>
                </a:solidFill>
              </a:rPr>
              <a:t>Año: 2012</a:t>
            </a:r>
          </a:p>
        </p:txBody>
      </p:sp>
      <p:graphicFrame>
        <p:nvGraphicFramePr>
          <p:cNvPr id="5219" name="Group 99"/>
          <p:cNvGraphicFramePr>
            <a:graphicFrameLocks noGrp="1"/>
          </p:cNvGraphicFramePr>
          <p:nvPr>
            <p:ph sz="half" idx="2"/>
          </p:nvPr>
        </p:nvGraphicFramePr>
        <p:xfrm>
          <a:off x="3348038" y="1571625"/>
          <a:ext cx="5502452" cy="3662365"/>
        </p:xfrm>
        <a:graphic>
          <a:graphicData uri="http://schemas.openxmlformats.org/drawingml/2006/table">
            <a:tbl>
              <a:tblPr/>
              <a:tblGrid>
                <a:gridCol w="785106"/>
                <a:gridCol w="655057"/>
                <a:gridCol w="792088"/>
                <a:gridCol w="1008112"/>
                <a:gridCol w="688522"/>
                <a:gridCol w="788461"/>
                <a:gridCol w="785106"/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Domingo</a:t>
                      </a: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Lunes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Martes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Miercoles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Jueves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Viernes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Sabado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5424" name="15 Marcador de fecha"/>
          <p:cNvSpPr>
            <a:spLocks noGrp="1"/>
          </p:cNvSpPr>
          <p:nvPr>
            <p:ph type="dt" sz="quarter" idx="4294967295"/>
          </p:nvPr>
        </p:nvSpPr>
        <p:spPr bwMode="auto">
          <a:xfrm>
            <a:off x="5580063" y="3644900"/>
            <a:ext cx="1008062" cy="2413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C65D22CC-5D1D-4F2B-AC8B-CC3D55FE8907}" type="datetime1">
              <a:rPr lang="es-ES" smtClean="0">
                <a:solidFill>
                  <a:schemeClr val="tx1"/>
                </a:solidFill>
                <a:latin typeface="Arial Black" pitchFamily="34" charset="0"/>
              </a:rPr>
              <a:pPr algn="ctr"/>
              <a:t>02/01/2012</a:t>
            </a:fld>
            <a:endParaRPr lang="en-US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425" name="AutoShape 12"/>
          <p:cNvSpPr>
            <a:spLocks noChangeArrowheads="1"/>
          </p:cNvSpPr>
          <p:nvPr/>
        </p:nvSpPr>
        <p:spPr bwMode="auto">
          <a:xfrm>
            <a:off x="5867400" y="5500688"/>
            <a:ext cx="2990850" cy="428625"/>
          </a:xfrm>
          <a:prstGeom prst="flowChartProcess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</p:spPr>
        <p:txBody>
          <a:bodyPr wrap="none" anchor="ctr"/>
          <a:lstStyle/>
          <a:p>
            <a:pPr algn="ctr"/>
            <a:r>
              <a:rPr kumimoji="1" lang="es-ES" sz="1400" b="1">
                <a:latin typeface="Constantia" pitchFamily="18" charset="0"/>
              </a:rPr>
              <a:t>ACTIVIDAD  EN CASA</a:t>
            </a:r>
          </a:p>
        </p:txBody>
      </p:sp>
      <p:sp>
        <p:nvSpPr>
          <p:cNvPr id="15426" name="Text Box 15"/>
          <p:cNvSpPr txBox="1">
            <a:spLocks noChangeArrowheads="1"/>
          </p:cNvSpPr>
          <p:nvPr/>
        </p:nvSpPr>
        <p:spPr bwMode="auto">
          <a:xfrm>
            <a:off x="4286250" y="6143625"/>
            <a:ext cx="490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Abr</a:t>
            </a:r>
          </a:p>
        </p:txBody>
      </p:sp>
      <p:sp>
        <p:nvSpPr>
          <p:cNvPr id="15427" name="Text Box 16"/>
          <p:cNvSpPr txBox="1">
            <a:spLocks noChangeArrowheads="1"/>
          </p:cNvSpPr>
          <p:nvPr/>
        </p:nvSpPr>
        <p:spPr bwMode="auto">
          <a:xfrm>
            <a:off x="3857625" y="6143625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200" b="1">
                <a:latin typeface="Constantia" pitchFamily="18" charset="0"/>
              </a:rPr>
              <a:t>Mar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3071813" y="6000750"/>
            <a:ext cx="6072187" cy="142875"/>
          </a:xfrm>
          <a:prstGeom prst="rightArrow">
            <a:avLst>
              <a:gd name="adj1" fmla="val 36602"/>
              <a:gd name="adj2" fmla="val 13202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s-ES" sz="1000" dirty="0">
              <a:latin typeface="Times New Roman" pitchFamily="18" charset="0"/>
            </a:endParaRPr>
          </a:p>
        </p:txBody>
      </p:sp>
      <p:sp>
        <p:nvSpPr>
          <p:cNvPr id="15429" name="Text Box 20"/>
          <p:cNvSpPr txBox="1">
            <a:spLocks noChangeArrowheads="1"/>
          </p:cNvSpPr>
          <p:nvPr/>
        </p:nvSpPr>
        <p:spPr bwMode="auto">
          <a:xfrm>
            <a:off x="3429000" y="6143625"/>
            <a:ext cx="500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Feb</a:t>
            </a:r>
          </a:p>
        </p:txBody>
      </p:sp>
      <p:sp>
        <p:nvSpPr>
          <p:cNvPr id="15430" name="Text Box 21"/>
          <p:cNvSpPr txBox="1">
            <a:spLocks noChangeArrowheads="1"/>
          </p:cNvSpPr>
          <p:nvPr/>
        </p:nvSpPr>
        <p:spPr bwMode="auto">
          <a:xfrm>
            <a:off x="3000375" y="6143625"/>
            <a:ext cx="509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Ene</a:t>
            </a:r>
          </a:p>
        </p:txBody>
      </p:sp>
      <p:sp>
        <p:nvSpPr>
          <p:cNvPr id="15431" name="Rectangle 100"/>
          <p:cNvSpPr>
            <a:spLocks noChangeArrowheads="1"/>
          </p:cNvSpPr>
          <p:nvPr/>
        </p:nvSpPr>
        <p:spPr bwMode="auto">
          <a:xfrm>
            <a:off x="3348038" y="4292600"/>
            <a:ext cx="2808287" cy="144463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s-PA" sz="1200" b="1">
                <a:solidFill>
                  <a:schemeClr val="bg1"/>
                </a:solidFill>
                <a:latin typeface="Constantia" pitchFamily="18" charset="0"/>
              </a:rPr>
              <a:t>DIA</a:t>
            </a:r>
          </a:p>
        </p:txBody>
      </p:sp>
      <p:sp>
        <p:nvSpPr>
          <p:cNvPr id="15432" name="AutoShape 101"/>
          <p:cNvSpPr>
            <a:spLocks noChangeArrowheads="1"/>
          </p:cNvSpPr>
          <p:nvPr/>
        </p:nvSpPr>
        <p:spPr bwMode="auto">
          <a:xfrm>
            <a:off x="6011863" y="4076700"/>
            <a:ext cx="533400" cy="574675"/>
          </a:xfrm>
          <a:prstGeom prst="irregularSeal1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kumimoji="1" lang="es-ES" sz="1200" b="1">
              <a:latin typeface="Constantia" pitchFamily="18" charset="0"/>
            </a:endParaRPr>
          </a:p>
        </p:txBody>
      </p:sp>
      <p:sp>
        <p:nvSpPr>
          <p:cNvPr id="15433" name="Text Box 15"/>
          <p:cNvSpPr txBox="1">
            <a:spLocks noChangeArrowheads="1"/>
          </p:cNvSpPr>
          <p:nvPr/>
        </p:nvSpPr>
        <p:spPr bwMode="auto">
          <a:xfrm>
            <a:off x="6000750" y="6143625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Ago</a:t>
            </a:r>
          </a:p>
        </p:txBody>
      </p:sp>
      <p:sp>
        <p:nvSpPr>
          <p:cNvPr id="15434" name="Text Box 15"/>
          <p:cNvSpPr txBox="1">
            <a:spLocks noChangeArrowheads="1"/>
          </p:cNvSpPr>
          <p:nvPr/>
        </p:nvSpPr>
        <p:spPr bwMode="auto">
          <a:xfrm>
            <a:off x="5214938" y="6143625"/>
            <a:ext cx="501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Jun</a:t>
            </a:r>
          </a:p>
        </p:txBody>
      </p:sp>
      <p:sp>
        <p:nvSpPr>
          <p:cNvPr id="15435" name="Text Box 15"/>
          <p:cNvSpPr txBox="1">
            <a:spLocks noChangeArrowheads="1"/>
          </p:cNvSpPr>
          <p:nvPr/>
        </p:nvSpPr>
        <p:spPr bwMode="auto">
          <a:xfrm>
            <a:off x="4714875" y="6143625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May</a:t>
            </a:r>
          </a:p>
        </p:txBody>
      </p:sp>
      <p:sp>
        <p:nvSpPr>
          <p:cNvPr id="15436" name="Text Box 15"/>
          <p:cNvSpPr txBox="1">
            <a:spLocks noChangeArrowheads="1"/>
          </p:cNvSpPr>
          <p:nvPr/>
        </p:nvSpPr>
        <p:spPr bwMode="auto">
          <a:xfrm>
            <a:off x="5643563" y="6143625"/>
            <a:ext cx="442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Jul</a:t>
            </a:r>
          </a:p>
        </p:txBody>
      </p:sp>
      <p:sp>
        <p:nvSpPr>
          <p:cNvPr id="15437" name="Text Box 15"/>
          <p:cNvSpPr txBox="1">
            <a:spLocks noChangeArrowheads="1"/>
          </p:cNvSpPr>
          <p:nvPr/>
        </p:nvSpPr>
        <p:spPr bwMode="auto">
          <a:xfrm>
            <a:off x="6500813" y="6143625"/>
            <a:ext cx="531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Sep</a:t>
            </a:r>
          </a:p>
        </p:txBody>
      </p:sp>
      <p:sp>
        <p:nvSpPr>
          <p:cNvPr id="15438" name="Text Box 15"/>
          <p:cNvSpPr txBox="1">
            <a:spLocks noChangeArrowheads="1"/>
          </p:cNvSpPr>
          <p:nvPr/>
        </p:nvSpPr>
        <p:spPr bwMode="auto">
          <a:xfrm>
            <a:off x="7000875" y="6143625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Oct</a:t>
            </a:r>
          </a:p>
        </p:txBody>
      </p:sp>
      <p:sp>
        <p:nvSpPr>
          <p:cNvPr id="15439" name="Text Box 15"/>
          <p:cNvSpPr txBox="1">
            <a:spLocks noChangeArrowheads="1"/>
          </p:cNvSpPr>
          <p:nvPr/>
        </p:nvSpPr>
        <p:spPr bwMode="auto">
          <a:xfrm>
            <a:off x="7429500" y="6143625"/>
            <a:ext cx="522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Nov</a:t>
            </a:r>
          </a:p>
        </p:txBody>
      </p:sp>
      <p:sp>
        <p:nvSpPr>
          <p:cNvPr id="15440" name="Text Box 15"/>
          <p:cNvSpPr txBox="1">
            <a:spLocks noChangeArrowheads="1"/>
          </p:cNvSpPr>
          <p:nvPr/>
        </p:nvSpPr>
        <p:spPr bwMode="auto">
          <a:xfrm>
            <a:off x="7858125" y="6143625"/>
            <a:ext cx="51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Dic.</a:t>
            </a:r>
          </a:p>
        </p:txBody>
      </p:sp>
      <p:sp>
        <p:nvSpPr>
          <p:cNvPr id="15441" name="AutoShape 12"/>
          <p:cNvSpPr>
            <a:spLocks noChangeArrowheads="1"/>
          </p:cNvSpPr>
          <p:nvPr/>
        </p:nvSpPr>
        <p:spPr bwMode="auto">
          <a:xfrm>
            <a:off x="3071813" y="5500688"/>
            <a:ext cx="2643187" cy="428625"/>
          </a:xfrm>
          <a:prstGeom prst="flowChartProcess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</p:spPr>
        <p:txBody>
          <a:bodyPr wrap="none" anchor="ctr"/>
          <a:lstStyle/>
          <a:p>
            <a:pPr algn="ctr"/>
            <a:r>
              <a:rPr kumimoji="1" lang="es-ES" sz="1400" b="1">
                <a:latin typeface="Constantia" pitchFamily="18" charset="0"/>
              </a:rPr>
              <a:t>PROGRAMACION  </a:t>
            </a:r>
          </a:p>
        </p:txBody>
      </p:sp>
      <p:pic>
        <p:nvPicPr>
          <p:cNvPr id="15442" name="Imagen 10" descr="Escudo de Tabo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765175"/>
            <a:ext cx="688975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43" name="Imagen 13" descr="Bandera de Tabo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981075"/>
            <a:ext cx="6889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620688"/>
            <a:ext cx="7772400" cy="6461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3600" i="1" dirty="0" smtClean="0">
                <a:solidFill>
                  <a:schemeClr val="tx1"/>
                </a:solidFill>
                <a:latin typeface="Arial Black" pitchFamily="34" charset="0"/>
                <a:cs typeface="Arial" charset="0"/>
              </a:rPr>
              <a:t>NEATBEANS</a:t>
            </a:r>
          </a:p>
        </p:txBody>
      </p:sp>
      <p:sp>
        <p:nvSpPr>
          <p:cNvPr id="14339" name="Line 6"/>
          <p:cNvSpPr>
            <a:spLocks noChangeShapeType="1"/>
          </p:cNvSpPr>
          <p:nvPr/>
        </p:nvSpPr>
        <p:spPr bwMode="auto">
          <a:xfrm flipV="1">
            <a:off x="539552" y="476672"/>
            <a:ext cx="80645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0" name="Line 7"/>
          <p:cNvSpPr>
            <a:spLocks noChangeShapeType="1"/>
          </p:cNvSpPr>
          <p:nvPr/>
        </p:nvSpPr>
        <p:spPr bwMode="auto">
          <a:xfrm flipV="1">
            <a:off x="539552" y="1268760"/>
            <a:ext cx="80645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026" name="Picture 2" descr="C:\Documents and Settings\CASA 19 - A\Mis documentos\Mis imágenes\wallpaper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84784"/>
            <a:ext cx="6336704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s-ES" sz="4800" dirty="0" smtClean="0">
                <a:solidFill>
                  <a:schemeClr val="tx1"/>
                </a:solidFill>
                <a:latin typeface="Arial Black" pitchFamily="34" charset="0"/>
              </a:rPr>
              <a:t>TODO SOBRE NEATBEANS</a:t>
            </a:r>
            <a:endParaRPr lang="es-ES" sz="4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1"/>
                </a:solidFill>
                <a:latin typeface="Arial Black" pitchFamily="34" charset="0"/>
              </a:rPr>
              <a:t>INSTALACION </a:t>
            </a:r>
          </a:p>
          <a:p>
            <a:r>
              <a:rPr lang="es-ES" b="1" dirty="0" smtClean="0">
                <a:solidFill>
                  <a:schemeClr val="tx1"/>
                </a:solidFill>
                <a:latin typeface="Arial Black" pitchFamily="34" charset="0"/>
              </a:rPr>
              <a:t>RESUMEN</a:t>
            </a:r>
          </a:p>
          <a:p>
            <a:r>
              <a:rPr lang="es-ES" b="1" dirty="0" smtClean="0">
                <a:solidFill>
                  <a:schemeClr val="tx1"/>
                </a:solidFill>
                <a:latin typeface="Arial Black" pitchFamily="34" charset="0"/>
              </a:rPr>
              <a:t>EJEMPLOS</a:t>
            </a:r>
            <a:endParaRPr lang="es-ES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heck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467544" y="4005064"/>
            <a:ext cx="1296144" cy="1008112"/>
          </a:xfrm>
          <a:prstGeom prst="rect">
            <a:avLst/>
          </a:prstGeom>
          <a:noFill/>
          <a:ln w="63500"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4 Conector recto de flecha"/>
          <p:cNvCxnSpPr>
            <a:stCxn id="8" idx="1"/>
            <a:endCxn id="3" idx="3"/>
          </p:cNvCxnSpPr>
          <p:nvPr/>
        </p:nvCxnSpPr>
        <p:spPr>
          <a:xfrm flipH="1">
            <a:off x="1763688" y="1880828"/>
            <a:ext cx="1080120" cy="262829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2843808" y="404664"/>
            <a:ext cx="5184576" cy="2952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971600" y="3356992"/>
            <a:ext cx="1008112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4 Conector recto de flecha"/>
          <p:cNvCxnSpPr>
            <a:stCxn id="11" idx="1"/>
          </p:cNvCxnSpPr>
          <p:nvPr/>
        </p:nvCxnSpPr>
        <p:spPr>
          <a:xfrm flipH="1">
            <a:off x="1763688" y="3248980"/>
            <a:ext cx="3024336" cy="3348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>
            <a:stCxn id="11" idx="1"/>
          </p:cNvCxnSpPr>
          <p:nvPr/>
        </p:nvCxnSpPr>
        <p:spPr>
          <a:xfrm flipH="1" flipV="1">
            <a:off x="4067944" y="692696"/>
            <a:ext cx="720080" cy="2556284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 redondeado"/>
          <p:cNvSpPr/>
          <p:nvPr/>
        </p:nvSpPr>
        <p:spPr>
          <a:xfrm>
            <a:off x="4788024" y="188640"/>
            <a:ext cx="3672408" cy="61206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i="1" u="sng" dirty="0" smtClean="0">
                <a:solidFill>
                  <a:schemeClr val="bg2"/>
                </a:solidFill>
              </a:rPr>
              <a:t>1</a:t>
            </a:r>
            <a:r>
              <a:rPr lang="es-ES" sz="2800" dirty="0" smtClean="0"/>
              <a:t> trabajos JAVA</a:t>
            </a:r>
          </a:p>
          <a:p>
            <a:pPr algn="ctr"/>
            <a:endParaRPr lang="es-ES" sz="2800" dirty="0" smtClean="0">
              <a:solidFill>
                <a:srgbClr val="0303ED"/>
              </a:solidFill>
            </a:endParaRPr>
          </a:p>
          <a:p>
            <a:pPr algn="ctr"/>
            <a:r>
              <a:rPr lang="es-ES" sz="3200" i="1" u="sng" dirty="0" smtClean="0">
                <a:solidFill>
                  <a:srgbClr val="0303ED"/>
                </a:solidFill>
              </a:rPr>
              <a:t>2</a:t>
            </a:r>
          </a:p>
          <a:p>
            <a:pPr algn="ctr"/>
            <a:r>
              <a:rPr lang="es-ES" sz="2800" dirty="0" smtClean="0"/>
              <a:t> Web tutorial  Nº 5 </a:t>
            </a:r>
          </a:p>
          <a:p>
            <a:pPr marL="514350" indent="-514350" algn="ctr">
              <a:buFont typeface="Arial" charset="0"/>
              <a:buChar char="•"/>
            </a:pPr>
            <a:r>
              <a:rPr lang="es-ES" sz="2800" dirty="0" smtClean="0"/>
              <a:t>Descargar Neatbeans</a:t>
            </a:r>
          </a:p>
          <a:p>
            <a:pPr marL="514350" indent="-514350" algn="ctr">
              <a:buFont typeface="Arial" charset="0"/>
              <a:buChar char="•"/>
            </a:pPr>
            <a:r>
              <a:rPr lang="es-ES" sz="2800" dirty="0" smtClean="0"/>
              <a:t>Pagina de trabajo</a:t>
            </a:r>
          </a:p>
          <a:p>
            <a:pPr algn="ctr"/>
            <a:endParaRPr lang="es-ES" sz="2800" dirty="0" smtClean="0"/>
          </a:p>
          <a:p>
            <a:pPr algn="ctr"/>
            <a:r>
              <a:rPr lang="es-ES" sz="2800" i="1" u="sng" dirty="0" smtClean="0">
                <a:solidFill>
                  <a:srgbClr val="FFC000"/>
                </a:solidFill>
              </a:rPr>
              <a:t>3</a:t>
            </a:r>
            <a:r>
              <a:rPr lang="es-ES" sz="2800" dirty="0" smtClean="0"/>
              <a:t> Pagina de correo electronico</a:t>
            </a:r>
          </a:p>
          <a:p>
            <a:pPr algn="ctr"/>
            <a:endParaRPr lang="es-ES" sz="2800" dirty="0" smtClean="0"/>
          </a:p>
        </p:txBody>
      </p:sp>
      <p:cxnSp>
        <p:nvCxnSpPr>
          <p:cNvPr id="14" name="13 Conector recto de flecha"/>
          <p:cNvCxnSpPr>
            <a:stCxn id="11" idx="1"/>
            <a:endCxn id="3" idx="6"/>
          </p:cNvCxnSpPr>
          <p:nvPr/>
        </p:nvCxnSpPr>
        <p:spPr>
          <a:xfrm flipH="1">
            <a:off x="1979712" y="3248980"/>
            <a:ext cx="2808312" cy="1080120"/>
          </a:xfrm>
          <a:prstGeom prst="straightConnector1">
            <a:avLst/>
          </a:prstGeom>
          <a:ln>
            <a:solidFill>
              <a:srgbClr val="0303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99</TotalTime>
  <Words>92</Words>
  <Application>Microsoft Office PowerPoint</Application>
  <PresentationFormat>Presentación en pantalla (4:3)</PresentationFormat>
  <Paragraphs>53</Paragraphs>
  <Slides>48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Mirador</vt:lpstr>
      <vt:lpstr>I.S.A.E  UNIVERSIDAD</vt:lpstr>
      <vt:lpstr>NEATBEANS</vt:lpstr>
      <vt:lpstr>TODO SOBRE NEATBEANS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TODO SOBRE NEATBEANS</dc:title>
  <dc:creator>CASA 19 - A</dc:creator>
  <cp:lastModifiedBy>CASA 19 - A</cp:lastModifiedBy>
  <cp:revision>15</cp:revision>
  <dcterms:created xsi:type="dcterms:W3CDTF">2011-12-31T20:06:02Z</dcterms:created>
  <dcterms:modified xsi:type="dcterms:W3CDTF">2012-01-03T01:35:01Z</dcterms:modified>
</cp:coreProperties>
</file>