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9" r:id="rId2"/>
    <p:sldId id="256" r:id="rId3"/>
    <p:sldId id="260" r:id="rId4"/>
    <p:sldId id="261" r:id="rId5"/>
    <p:sldId id="266" r:id="rId6"/>
    <p:sldId id="257" r:id="rId7"/>
    <p:sldId id="258" r:id="rId8"/>
    <p:sldId id="262" r:id="rId9"/>
    <p:sldId id="263" r:id="rId10"/>
    <p:sldId id="264" r:id="rId11"/>
    <p:sldId id="265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1" d="100"/>
          <a:sy n="91" d="100"/>
        </p:scale>
        <p:origin x="-150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5BD26C-42AC-43EC-AC08-C92739C48AEB}" type="datetimeFigureOut">
              <a:rPr lang="en-SG" smtClean="0"/>
              <a:t>11/1/2012</a:t>
            </a:fld>
            <a:endParaRPr lang="en-SG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SG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55386F-262B-438D-B211-1AF76117AB09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7161055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55386F-262B-438D-B211-1AF76117AB09}" type="slidenum">
              <a:rPr lang="en-SG" smtClean="0"/>
              <a:t>2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2329447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55386F-262B-438D-B211-1AF76117AB09}" type="slidenum">
              <a:rPr lang="en-SG" smtClean="0"/>
              <a:t>3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23294473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55386F-262B-438D-B211-1AF76117AB09}" type="slidenum">
              <a:rPr lang="en-SG" smtClean="0"/>
              <a:t>4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23294473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55386F-262B-438D-B211-1AF76117AB09}" type="slidenum">
              <a:rPr lang="en-SG" smtClean="0"/>
              <a:t>5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2329447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935F93-3CEE-4DAE-AA89-50361DA701A7}" type="datetimeFigureOut">
              <a:rPr lang="en-SG" smtClean="0"/>
              <a:t>11/1/2012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7048C-EBBE-4985-A738-F4C5C7419691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6875436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935F93-3CEE-4DAE-AA89-50361DA701A7}" type="datetimeFigureOut">
              <a:rPr lang="en-SG" smtClean="0"/>
              <a:t>11/1/2012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7048C-EBBE-4985-A738-F4C5C7419691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8364395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935F93-3CEE-4DAE-AA89-50361DA701A7}" type="datetimeFigureOut">
              <a:rPr lang="en-SG" smtClean="0"/>
              <a:t>11/1/2012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7048C-EBBE-4985-A738-F4C5C7419691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597689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935F93-3CEE-4DAE-AA89-50361DA701A7}" type="datetimeFigureOut">
              <a:rPr lang="en-SG" smtClean="0"/>
              <a:t>11/1/2012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7048C-EBBE-4985-A738-F4C5C7419691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6477776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935F93-3CEE-4DAE-AA89-50361DA701A7}" type="datetimeFigureOut">
              <a:rPr lang="en-SG" smtClean="0"/>
              <a:t>11/1/2012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7048C-EBBE-4985-A738-F4C5C7419691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6385992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935F93-3CEE-4DAE-AA89-50361DA701A7}" type="datetimeFigureOut">
              <a:rPr lang="en-SG" smtClean="0"/>
              <a:t>11/1/2012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7048C-EBBE-4985-A738-F4C5C7419691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0007031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935F93-3CEE-4DAE-AA89-50361DA701A7}" type="datetimeFigureOut">
              <a:rPr lang="en-SG" smtClean="0"/>
              <a:t>11/1/2012</a:t>
            </a:fld>
            <a:endParaRPr lang="en-S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7048C-EBBE-4985-A738-F4C5C7419691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4820371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935F93-3CEE-4DAE-AA89-50361DA701A7}" type="datetimeFigureOut">
              <a:rPr lang="en-SG" smtClean="0"/>
              <a:t>11/1/2012</a:t>
            </a:fld>
            <a:endParaRPr lang="en-S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7048C-EBBE-4985-A738-F4C5C7419691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7772228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935F93-3CEE-4DAE-AA89-50361DA701A7}" type="datetimeFigureOut">
              <a:rPr lang="en-SG" smtClean="0"/>
              <a:t>11/1/2012</a:t>
            </a:fld>
            <a:endParaRPr lang="en-S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7048C-EBBE-4985-A738-F4C5C7419691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1940304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935F93-3CEE-4DAE-AA89-50361DA701A7}" type="datetimeFigureOut">
              <a:rPr lang="en-SG" smtClean="0"/>
              <a:t>11/1/2012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7048C-EBBE-4985-A738-F4C5C7419691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8099771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S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935F93-3CEE-4DAE-AA89-50361DA701A7}" type="datetimeFigureOut">
              <a:rPr lang="en-SG" smtClean="0"/>
              <a:t>11/1/2012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7048C-EBBE-4985-A738-F4C5C7419691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3991827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8000" r="-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935F93-3CEE-4DAE-AA89-50361DA701A7}" type="datetimeFigureOut">
              <a:rPr lang="en-SG" smtClean="0"/>
              <a:t>11/1/2012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47048C-EBBE-4985-A738-F4C5C7419691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3990233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slide" Target="slide4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slide" Target="slide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9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slide" Target="slide7.xml"/><Relationship Id="rId4" Type="http://schemas.openxmlformats.org/officeDocument/2006/relationships/slide" Target="slide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10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slide" Target="slide7.xml"/><Relationship Id="rId4" Type="http://schemas.openxmlformats.org/officeDocument/2006/relationships/slide" Target="slide1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53399" y="2636912"/>
            <a:ext cx="7482626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8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MCQ QUIZ</a:t>
            </a:r>
          </a:p>
          <a:p>
            <a:pPr algn="ctr"/>
            <a:r>
              <a:rPr lang="en-US" sz="48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CLOOSE ONLY  ONE ANSWER</a:t>
            </a:r>
            <a:endParaRPr lang="en-SG" sz="4800" b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527130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25420" y="2636912"/>
            <a:ext cx="2538580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8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THAT’S </a:t>
            </a:r>
          </a:p>
          <a:p>
            <a:pPr algn="ctr"/>
            <a:r>
              <a:rPr lang="en-US" sz="48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CORRECT</a:t>
            </a:r>
            <a:endParaRPr lang="en-SG" sz="4800" b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6372200" y="5229200"/>
            <a:ext cx="1944216" cy="576064"/>
          </a:xfrm>
          <a:prstGeom prst="roundRect">
            <a:avLst/>
          </a:prstGeom>
          <a:solidFill>
            <a:srgbClr val="FFFF00"/>
          </a:solidFill>
          <a:ln>
            <a:solidFill>
              <a:srgbClr val="00B050"/>
            </a:solidFill>
          </a:ln>
          <a:effectLst>
            <a:innerShdw blurRad="63500" dist="508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  <a:hlinkClick r:id="rId2" action="ppaction://hlinksldjump"/>
              </a:rPr>
              <a:t>PRESS ME</a:t>
            </a:r>
            <a:endParaRPr lang="en-SG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26904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345806" y="2636912"/>
            <a:ext cx="2297809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8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THAT’S </a:t>
            </a:r>
          </a:p>
          <a:p>
            <a:pPr algn="ctr"/>
            <a:r>
              <a:rPr lang="en-US" sz="48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WRONG</a:t>
            </a:r>
            <a:endParaRPr lang="en-SG" sz="4800" b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Rounded Rectangle 3">
            <a:hlinkClick r:id="rId2" action="ppaction://hlinksldjump"/>
          </p:cNvPr>
          <p:cNvSpPr/>
          <p:nvPr/>
        </p:nvSpPr>
        <p:spPr>
          <a:xfrm>
            <a:off x="6372200" y="4941168"/>
            <a:ext cx="1944216" cy="576064"/>
          </a:xfrm>
          <a:prstGeom prst="roundRect">
            <a:avLst/>
          </a:prstGeom>
          <a:solidFill>
            <a:srgbClr val="FFFF00"/>
          </a:solidFill>
          <a:ln>
            <a:solidFill>
              <a:srgbClr val="00B050"/>
            </a:solidFill>
          </a:ln>
          <a:effectLst>
            <a:innerShdw blurRad="63500" dist="508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  <a:hlinkClick r:id="rId3" action="ppaction://hlinksldjump"/>
              </a:rPr>
              <a:t>PRESS ME</a:t>
            </a:r>
            <a:endParaRPr lang="en-SG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30239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78016" y="548680"/>
            <a:ext cx="7666266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Q1. </a:t>
            </a:r>
            <a:r>
              <a:rPr lang="en-US" sz="32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After tee off and the ball is going out of </a:t>
            </a:r>
          </a:p>
          <a:p>
            <a:r>
              <a:rPr lang="en-US" sz="32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bound, what the next </a:t>
            </a:r>
            <a:r>
              <a:rPr lang="en-US" sz="32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stroke count</a:t>
            </a:r>
            <a:endParaRPr lang="en-US" sz="3200" b="1" dirty="0" smtClean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SG" sz="3200" b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83568" y="1724604"/>
            <a:ext cx="79701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</a:t>
            </a:r>
            <a:r>
              <a:rPr lang="en-US" sz="32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1</a:t>
            </a:r>
            <a:endParaRPr lang="en-SG" sz="3200" b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83568" y="2824056"/>
            <a:ext cx="81464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</a:t>
            </a:r>
            <a:r>
              <a:rPr lang="en-US" sz="32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2</a:t>
            </a:r>
            <a:endParaRPr lang="en-SG" sz="3200" b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17101" y="3774977"/>
            <a:ext cx="76655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</a:t>
            </a:r>
            <a:r>
              <a:rPr lang="en-US" sz="32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3</a:t>
            </a:r>
            <a:endParaRPr lang="en-SG" sz="3200" b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78260" y="4960204"/>
            <a:ext cx="81464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</a:t>
            </a:r>
            <a:r>
              <a:rPr lang="en-US" sz="32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4</a:t>
            </a:r>
            <a:endParaRPr lang="en-SG" sz="3200" b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6516216" y="2812029"/>
            <a:ext cx="1944216" cy="576064"/>
          </a:xfrm>
          <a:prstGeom prst="roundRect">
            <a:avLst/>
          </a:prstGeom>
          <a:solidFill>
            <a:srgbClr val="FFFF00"/>
          </a:solidFill>
          <a:ln>
            <a:solidFill>
              <a:srgbClr val="00B050"/>
            </a:solidFill>
          </a:ln>
          <a:effectLst>
            <a:innerShdw blurRad="63500" dist="508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  <a:hlinkClick r:id="rId3" action="ppaction://hlinksldjump"/>
              </a:rPr>
              <a:t>PRESS ME</a:t>
            </a:r>
            <a:endParaRPr lang="en-SG" b="1" dirty="0">
              <a:solidFill>
                <a:schemeClr val="tx1"/>
              </a:solidFill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6516216" y="3866857"/>
            <a:ext cx="1944216" cy="576064"/>
          </a:xfrm>
          <a:prstGeom prst="roundRect">
            <a:avLst/>
          </a:prstGeom>
          <a:solidFill>
            <a:srgbClr val="FFFF00"/>
          </a:solidFill>
          <a:ln>
            <a:solidFill>
              <a:srgbClr val="00B050"/>
            </a:solidFill>
          </a:ln>
          <a:effectLst>
            <a:innerShdw blurRad="63500" dist="508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  <a:hlinkClick r:id="rId4" action="ppaction://hlinksldjump"/>
              </a:rPr>
              <a:t>PRESS ME</a:t>
            </a:r>
            <a:endParaRPr lang="en-SG" b="1" dirty="0">
              <a:solidFill>
                <a:schemeClr val="tx1"/>
              </a:solidFill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6565053" y="5025156"/>
            <a:ext cx="1944216" cy="576064"/>
          </a:xfrm>
          <a:prstGeom prst="roundRect">
            <a:avLst/>
          </a:prstGeom>
          <a:solidFill>
            <a:srgbClr val="FFFF00"/>
          </a:solidFill>
          <a:ln>
            <a:solidFill>
              <a:srgbClr val="00B050"/>
            </a:solidFill>
          </a:ln>
          <a:effectLst>
            <a:innerShdw blurRad="63500" dist="508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  <a:hlinkClick r:id="rId3" action="ppaction://hlinksldjump"/>
              </a:rPr>
              <a:t>PRESS ME</a:t>
            </a:r>
            <a:endParaRPr lang="en-SG" b="1" dirty="0">
              <a:solidFill>
                <a:schemeClr val="tx1"/>
              </a:solidFill>
            </a:endParaRPr>
          </a:p>
        </p:txBody>
      </p:sp>
      <p:sp>
        <p:nvSpPr>
          <p:cNvPr id="15" name="Rounded Rectangle 14">
            <a:hlinkClick r:id="rId3" action="ppaction://hlinksldjump"/>
          </p:cNvPr>
          <p:cNvSpPr/>
          <p:nvPr/>
        </p:nvSpPr>
        <p:spPr>
          <a:xfrm>
            <a:off x="6444208" y="1698025"/>
            <a:ext cx="1944216" cy="576064"/>
          </a:xfrm>
          <a:prstGeom prst="roundRect">
            <a:avLst/>
          </a:prstGeom>
          <a:solidFill>
            <a:srgbClr val="FFFF00"/>
          </a:solidFill>
          <a:ln>
            <a:solidFill>
              <a:srgbClr val="00B050"/>
            </a:solidFill>
          </a:ln>
          <a:effectLst>
            <a:innerShdw blurRad="63500" dist="508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  <a:hlinkClick r:id="rId3" action="ppaction://hlinksldjump"/>
              </a:rPr>
              <a:t>PRESS ME</a:t>
            </a:r>
            <a:endParaRPr lang="en-SG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0101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78016" y="563231"/>
            <a:ext cx="750134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Q2. What is the best club to use for putting</a:t>
            </a:r>
            <a:endParaRPr lang="en-SG" sz="3200" b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83568" y="1585110"/>
            <a:ext cx="163641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a. Driver</a:t>
            </a:r>
            <a:endParaRPr lang="en-SG" sz="3200" b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83568" y="2684562"/>
            <a:ext cx="162416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</a:t>
            </a:r>
            <a:r>
              <a:rPr lang="en-US" sz="32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Wood</a:t>
            </a:r>
            <a:endParaRPr lang="en-SG" sz="3200" b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17101" y="3739391"/>
            <a:ext cx="124886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c. Iron</a:t>
            </a:r>
            <a:endParaRPr lang="en-SG" sz="3200" b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78260" y="4924618"/>
            <a:ext cx="167206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d. Putter</a:t>
            </a:r>
            <a:endParaRPr lang="en-SG" sz="3200" b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6516216" y="2812029"/>
            <a:ext cx="1944216" cy="576064"/>
          </a:xfrm>
          <a:prstGeom prst="roundRect">
            <a:avLst/>
          </a:prstGeom>
          <a:solidFill>
            <a:srgbClr val="FFFF00"/>
          </a:solidFill>
          <a:ln>
            <a:solidFill>
              <a:srgbClr val="00B050"/>
            </a:solidFill>
          </a:ln>
          <a:effectLst>
            <a:innerShdw blurRad="63500" dist="508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  <a:hlinkClick r:id="rId3" action="ppaction://hlinksldjump"/>
              </a:rPr>
              <a:t>PRESS ME</a:t>
            </a:r>
            <a:endParaRPr lang="en-SG" b="1" dirty="0">
              <a:solidFill>
                <a:schemeClr val="tx1"/>
              </a:solidFill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6516216" y="3866857"/>
            <a:ext cx="1944216" cy="576064"/>
          </a:xfrm>
          <a:prstGeom prst="roundRect">
            <a:avLst/>
          </a:prstGeom>
          <a:solidFill>
            <a:srgbClr val="FFFF00"/>
          </a:solidFill>
          <a:ln>
            <a:solidFill>
              <a:srgbClr val="00B050"/>
            </a:solidFill>
          </a:ln>
          <a:effectLst>
            <a:innerShdw blurRad="63500" dist="508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  <a:hlinkClick r:id="rId3" action="ppaction://hlinksldjump"/>
              </a:rPr>
              <a:t>PRESS ME</a:t>
            </a:r>
            <a:endParaRPr lang="en-SG" b="1" dirty="0">
              <a:solidFill>
                <a:schemeClr val="tx1"/>
              </a:solidFill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6565053" y="5025156"/>
            <a:ext cx="1944216" cy="576064"/>
          </a:xfrm>
          <a:prstGeom prst="roundRect">
            <a:avLst/>
          </a:prstGeom>
          <a:solidFill>
            <a:srgbClr val="FFFF00"/>
          </a:solidFill>
          <a:ln>
            <a:solidFill>
              <a:srgbClr val="00B050"/>
            </a:solidFill>
          </a:ln>
          <a:effectLst>
            <a:innerShdw blurRad="63500" dist="508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  <a:hlinkClick r:id="rId4" action="ppaction://hlinksldjump"/>
              </a:rPr>
              <a:t>PRESS ME</a:t>
            </a:r>
            <a:endParaRPr lang="en-SG" b="1" dirty="0">
              <a:solidFill>
                <a:schemeClr val="tx1"/>
              </a:solidFill>
            </a:endParaRPr>
          </a:p>
        </p:txBody>
      </p:sp>
      <p:sp>
        <p:nvSpPr>
          <p:cNvPr id="15" name="Rounded Rectangle 14">
            <a:hlinkClick r:id="rId5" action="ppaction://hlinksldjump"/>
          </p:cNvPr>
          <p:cNvSpPr/>
          <p:nvPr/>
        </p:nvSpPr>
        <p:spPr>
          <a:xfrm>
            <a:off x="6444208" y="1698025"/>
            <a:ext cx="1944216" cy="576064"/>
          </a:xfrm>
          <a:prstGeom prst="roundRect">
            <a:avLst/>
          </a:prstGeom>
          <a:solidFill>
            <a:srgbClr val="FFFF00"/>
          </a:solidFill>
          <a:ln>
            <a:solidFill>
              <a:srgbClr val="00B050"/>
            </a:solidFill>
          </a:ln>
          <a:effectLst>
            <a:innerShdw blurRad="63500" dist="508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  <a:hlinkClick r:id="rId3" action="ppaction://hlinksldjump"/>
              </a:rPr>
              <a:t>PRESS ME</a:t>
            </a:r>
            <a:endParaRPr lang="en-SG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5525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78016" y="548680"/>
            <a:ext cx="824245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Q3. Which club can give you the furthest distance</a:t>
            </a:r>
            <a:endParaRPr lang="en-SG" sz="3200" b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83568" y="1836113"/>
            <a:ext cx="341266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</a:t>
            </a:r>
            <a:r>
              <a:rPr lang="en-US" sz="32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Putter</a:t>
            </a:r>
            <a:endParaRPr lang="en-SG" sz="3200" b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83568" y="2844225"/>
            <a:ext cx="350111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</a:t>
            </a:r>
            <a:r>
              <a:rPr lang="en-US" sz="32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Driver</a:t>
            </a:r>
            <a:endParaRPr lang="en-SG" sz="3200" b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17100" y="3924345"/>
            <a:ext cx="311827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</a:t>
            </a:r>
            <a:r>
              <a:rPr lang="en-US" sz="32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Wood</a:t>
            </a:r>
            <a:endParaRPr lang="en-SG" sz="3200" b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78259" y="4924618"/>
            <a:ext cx="483663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d. Iron</a:t>
            </a:r>
            <a:endParaRPr lang="en-SG" sz="3200" b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6516216" y="2812029"/>
            <a:ext cx="1944216" cy="576064"/>
          </a:xfrm>
          <a:prstGeom prst="roundRect">
            <a:avLst/>
          </a:prstGeom>
          <a:solidFill>
            <a:srgbClr val="FFFF00"/>
          </a:solidFill>
          <a:ln>
            <a:solidFill>
              <a:srgbClr val="00B050"/>
            </a:solidFill>
          </a:ln>
          <a:effectLst>
            <a:innerShdw blurRad="63500" dist="508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  <a:hlinkClick r:id="rId3" action="ppaction://hlinksldjump"/>
              </a:rPr>
              <a:t>PRESS ME</a:t>
            </a:r>
            <a:endParaRPr lang="en-SG" b="1" dirty="0">
              <a:solidFill>
                <a:schemeClr val="tx1"/>
              </a:solidFill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6516216" y="3866857"/>
            <a:ext cx="1944216" cy="576064"/>
          </a:xfrm>
          <a:prstGeom prst="roundRect">
            <a:avLst/>
          </a:prstGeom>
          <a:solidFill>
            <a:srgbClr val="FFFF00"/>
          </a:solidFill>
          <a:ln>
            <a:solidFill>
              <a:srgbClr val="00B050"/>
            </a:solidFill>
          </a:ln>
          <a:effectLst>
            <a:innerShdw blurRad="63500" dist="508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  <a:hlinkClick r:id="rId4" action="ppaction://hlinksldjump"/>
              </a:rPr>
              <a:t>PRESS ME</a:t>
            </a:r>
            <a:endParaRPr lang="en-SG" b="1" dirty="0">
              <a:solidFill>
                <a:schemeClr val="tx1"/>
              </a:solidFill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6565053" y="5025156"/>
            <a:ext cx="1944216" cy="576064"/>
          </a:xfrm>
          <a:prstGeom prst="roundRect">
            <a:avLst/>
          </a:prstGeom>
          <a:solidFill>
            <a:srgbClr val="FFFF00"/>
          </a:solidFill>
          <a:ln>
            <a:solidFill>
              <a:srgbClr val="00B050"/>
            </a:solidFill>
          </a:ln>
          <a:effectLst>
            <a:innerShdw blurRad="63500" dist="508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  <a:hlinkClick r:id="rId4" action="ppaction://hlinksldjump"/>
              </a:rPr>
              <a:t>PRESS ME</a:t>
            </a:r>
            <a:endParaRPr lang="en-SG" b="1" dirty="0">
              <a:solidFill>
                <a:schemeClr val="tx1"/>
              </a:solidFill>
            </a:endParaRPr>
          </a:p>
        </p:txBody>
      </p:sp>
      <p:sp>
        <p:nvSpPr>
          <p:cNvPr id="15" name="Rounded Rectangle 14">
            <a:hlinkClick r:id="rId4" action="ppaction://hlinksldjump"/>
          </p:cNvPr>
          <p:cNvSpPr/>
          <p:nvPr/>
        </p:nvSpPr>
        <p:spPr>
          <a:xfrm>
            <a:off x="6444208" y="1698025"/>
            <a:ext cx="1944216" cy="576064"/>
          </a:xfrm>
          <a:prstGeom prst="roundRect">
            <a:avLst/>
          </a:prstGeom>
          <a:solidFill>
            <a:srgbClr val="FFFF00"/>
          </a:solidFill>
          <a:ln>
            <a:solidFill>
              <a:srgbClr val="00B050"/>
            </a:solidFill>
          </a:ln>
          <a:effectLst>
            <a:innerShdw blurRad="63500" dist="508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  <a:hlinkClick r:id="rId5" action="ppaction://hlinksldjump"/>
              </a:rPr>
              <a:t>PRESS ME</a:t>
            </a:r>
            <a:endParaRPr lang="en-SG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8227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95536" y="2348880"/>
            <a:ext cx="824245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WELL DONE</a:t>
            </a:r>
          </a:p>
          <a:p>
            <a:pPr algn="ctr"/>
            <a:r>
              <a:rPr lang="en-US" sz="60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CONGRATUATIONS</a:t>
            </a:r>
            <a:endParaRPr lang="en-SG" sz="6000" b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702693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25420" y="2636912"/>
            <a:ext cx="2538580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8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THAT’S </a:t>
            </a:r>
          </a:p>
          <a:p>
            <a:pPr algn="ctr"/>
            <a:r>
              <a:rPr lang="en-US" sz="48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CORRECT</a:t>
            </a:r>
            <a:endParaRPr lang="en-SG" sz="4800" b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6372200" y="5229200"/>
            <a:ext cx="1944216" cy="576064"/>
          </a:xfrm>
          <a:prstGeom prst="roundRect">
            <a:avLst/>
          </a:prstGeom>
          <a:solidFill>
            <a:srgbClr val="FFFF00"/>
          </a:solidFill>
          <a:ln>
            <a:solidFill>
              <a:srgbClr val="00B050"/>
            </a:solidFill>
          </a:ln>
          <a:effectLst>
            <a:innerShdw blurRad="63500" dist="508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  <a:hlinkClick r:id="rId2" action="ppaction://hlinksldjump"/>
              </a:rPr>
              <a:t>PRESS ME</a:t>
            </a:r>
            <a:endParaRPr lang="en-SG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7470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345806" y="2636912"/>
            <a:ext cx="2297809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8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THAT’S </a:t>
            </a:r>
          </a:p>
          <a:p>
            <a:pPr algn="ctr"/>
            <a:r>
              <a:rPr lang="en-US" sz="48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WRONG</a:t>
            </a:r>
            <a:endParaRPr lang="en-SG" sz="4800" b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6372200" y="4941168"/>
            <a:ext cx="1944216" cy="576064"/>
          </a:xfrm>
          <a:prstGeom prst="roundRect">
            <a:avLst/>
          </a:prstGeom>
          <a:solidFill>
            <a:srgbClr val="FFFF00"/>
          </a:solidFill>
          <a:ln>
            <a:solidFill>
              <a:srgbClr val="00B050"/>
            </a:solidFill>
          </a:ln>
          <a:effectLst>
            <a:innerShdw blurRad="63500" dist="508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  <a:hlinkClick r:id="rId2" action="ppaction://hlinksldjump"/>
              </a:rPr>
              <a:t>PRESS ME</a:t>
            </a:r>
            <a:endParaRPr lang="en-SG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19279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25420" y="2636912"/>
            <a:ext cx="2538580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8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THAT’S </a:t>
            </a:r>
          </a:p>
          <a:p>
            <a:pPr algn="ctr"/>
            <a:r>
              <a:rPr lang="en-US" sz="48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CORRECT</a:t>
            </a:r>
            <a:endParaRPr lang="en-SG" sz="4800" b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6372200" y="5229200"/>
            <a:ext cx="1944216" cy="576064"/>
          </a:xfrm>
          <a:prstGeom prst="roundRect">
            <a:avLst/>
          </a:prstGeom>
          <a:solidFill>
            <a:srgbClr val="FFFF00"/>
          </a:solidFill>
          <a:ln>
            <a:solidFill>
              <a:srgbClr val="00B050"/>
            </a:solidFill>
          </a:ln>
          <a:effectLst>
            <a:innerShdw blurRad="63500" dist="508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  <a:hlinkClick r:id="rId2" action="ppaction://hlinksldjump"/>
              </a:rPr>
              <a:t>PRESS ME</a:t>
            </a:r>
            <a:endParaRPr lang="en-SG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34738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345806" y="2636912"/>
            <a:ext cx="2297809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8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THAT’S </a:t>
            </a:r>
          </a:p>
          <a:p>
            <a:pPr algn="ctr"/>
            <a:r>
              <a:rPr lang="en-US" sz="48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WRONG</a:t>
            </a:r>
            <a:endParaRPr lang="en-SG" sz="4800" b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6372200" y="4941168"/>
            <a:ext cx="1944216" cy="576064"/>
          </a:xfrm>
          <a:prstGeom prst="roundRect">
            <a:avLst/>
          </a:prstGeom>
          <a:solidFill>
            <a:srgbClr val="FFFF00"/>
          </a:solidFill>
          <a:ln>
            <a:solidFill>
              <a:srgbClr val="00B050"/>
            </a:solidFill>
          </a:ln>
          <a:effectLst>
            <a:innerShdw blurRad="63500" dist="508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  <a:hlinkClick r:id="rId2" action="ppaction://hlinksldjump"/>
              </a:rPr>
              <a:t>PRESS ME</a:t>
            </a:r>
            <a:endParaRPr lang="en-SG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42748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</TotalTime>
  <Words>137</Words>
  <Application>Microsoft Office PowerPoint</Application>
  <PresentationFormat>On-screen Show (4:3)</PresentationFormat>
  <Paragraphs>54</Paragraphs>
  <Slides>11</Slides>
  <Notes>4</Notes>
  <HiddenSlides>6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National Institute of Education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trainee</dc:creator>
  <cp:lastModifiedBy>trainee</cp:lastModifiedBy>
  <cp:revision>8</cp:revision>
  <dcterms:created xsi:type="dcterms:W3CDTF">2012-01-11T01:27:07Z</dcterms:created>
  <dcterms:modified xsi:type="dcterms:W3CDTF">2012-01-11T08:05:02Z</dcterms:modified>
</cp:coreProperties>
</file>