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6266-C6A6-4029-8EFF-FEB3B8888D04}" type="datetimeFigureOut">
              <a:rPr lang="en-US" smtClean="0"/>
              <a:t>9/28/2011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8312-E197-48E2-8983-7DD8F1A740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6266-C6A6-4029-8EFF-FEB3B8888D04}" type="datetimeFigureOut">
              <a:rPr lang="en-US" smtClean="0"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8312-E197-48E2-8983-7DD8F1A740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6266-C6A6-4029-8EFF-FEB3B8888D04}" type="datetimeFigureOut">
              <a:rPr lang="en-US" smtClean="0"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8312-E197-48E2-8983-7DD8F1A740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6266-C6A6-4029-8EFF-FEB3B8888D04}" type="datetimeFigureOut">
              <a:rPr lang="en-US" smtClean="0"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8312-E197-48E2-8983-7DD8F1A740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6266-C6A6-4029-8EFF-FEB3B8888D04}" type="datetimeFigureOut">
              <a:rPr lang="en-US" smtClean="0"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8808312-E197-48E2-8983-7DD8F1A7402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6266-C6A6-4029-8EFF-FEB3B8888D04}" type="datetimeFigureOut">
              <a:rPr lang="en-US" smtClean="0"/>
              <a:t>9/28/2011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8312-E197-48E2-8983-7DD8F1A740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6266-C6A6-4029-8EFF-FEB3B8888D04}" type="datetimeFigureOut">
              <a:rPr lang="en-US" smtClean="0"/>
              <a:t>9/28/2011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8312-E197-48E2-8983-7DD8F1A740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6266-C6A6-4029-8EFF-FEB3B8888D04}" type="datetimeFigureOut">
              <a:rPr lang="en-US" smtClean="0"/>
              <a:t>9/28/2011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8312-E197-48E2-8983-7DD8F1A740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6266-C6A6-4029-8EFF-FEB3B8888D04}" type="datetimeFigureOut">
              <a:rPr lang="en-US" smtClean="0"/>
              <a:t>9/28/2011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8312-E197-48E2-8983-7DD8F1A740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6266-C6A6-4029-8EFF-FEB3B8888D04}" type="datetimeFigureOut">
              <a:rPr lang="en-US" smtClean="0"/>
              <a:t>9/28/2011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8312-E197-48E2-8983-7DD8F1A740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6266-C6A6-4029-8EFF-FEB3B8888D04}" type="datetimeFigureOut">
              <a:rPr lang="en-US" smtClean="0"/>
              <a:t>9/28/2011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08312-E197-48E2-8983-7DD8F1A740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956266-C6A6-4029-8EFF-FEB3B8888D04}" type="datetimeFigureOut">
              <a:rPr lang="en-US" smtClean="0"/>
              <a:t>9/28/2011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808312-E197-48E2-8983-7DD8F1A7402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jpe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Rare &amp; exotic cars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Alan </a:t>
            </a:r>
            <a:r>
              <a:rPr lang="en-US" dirty="0" err="1" smtClean="0"/>
              <a:t>Poh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/>
          <a:lstStyle/>
          <a:p>
            <a:r>
              <a:rPr lang="en-US" dirty="0" smtClean="0"/>
              <a:t>MAIN PAGE</a:t>
            </a:r>
            <a:endParaRPr lang="en-US" dirty="0"/>
          </a:p>
        </p:txBody>
      </p:sp>
      <p:sp>
        <p:nvSpPr>
          <p:cNvPr id="5" name="Line Callout 2 (Border and Accent Bar) 4">
            <a:hlinkClick r:id="rId2" action="ppaction://hlinksldjump"/>
          </p:cNvPr>
          <p:cNvSpPr/>
          <p:nvPr/>
        </p:nvSpPr>
        <p:spPr>
          <a:xfrm>
            <a:off x="4495800" y="838200"/>
            <a:ext cx="2209800" cy="160020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8929"/>
              <a:gd name="adj6" fmla="val -86106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LUXURY CARS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Line Callout 2 (Border and Accent Bar) 6">
            <a:hlinkClick r:id="rId3" action="ppaction://hlinksldjump"/>
          </p:cNvPr>
          <p:cNvSpPr/>
          <p:nvPr/>
        </p:nvSpPr>
        <p:spPr>
          <a:xfrm>
            <a:off x="4495800" y="5105400"/>
            <a:ext cx="2209800" cy="1600200"/>
          </a:xfrm>
          <a:prstGeom prst="accentBorderCallout2">
            <a:avLst>
              <a:gd name="adj1" fmla="val 37500"/>
              <a:gd name="adj2" fmla="val -8333"/>
              <a:gd name="adj3" fmla="val 55358"/>
              <a:gd name="adj4" fmla="val -21839"/>
              <a:gd name="adj5" fmla="val -9821"/>
              <a:gd name="adj6" fmla="val -89985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SPORTS CAR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Line Callout 2 (Border and Accent Bar) 8">
            <a:hlinkClick r:id="rId4" action="ppaction://hlinksldjump"/>
          </p:cNvPr>
          <p:cNvSpPr/>
          <p:nvPr/>
        </p:nvSpPr>
        <p:spPr>
          <a:xfrm>
            <a:off x="4495800" y="2971800"/>
            <a:ext cx="2209800" cy="1600200"/>
          </a:xfrm>
          <a:prstGeom prst="accentBorderCallout2">
            <a:avLst>
              <a:gd name="adj1" fmla="val 50000"/>
              <a:gd name="adj2" fmla="val -7686"/>
              <a:gd name="adj3" fmla="val 50000"/>
              <a:gd name="adj4" fmla="val -15374"/>
              <a:gd name="adj5" fmla="val 51786"/>
              <a:gd name="adj6" fmla="val -88046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FAST CARS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student\Local Settings\Temporary Internet Files\Content.IE5\2MTYX3CD\MP90044366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209800"/>
            <a:ext cx="2263358" cy="3124200"/>
          </a:xfrm>
          <a:prstGeom prst="rect">
            <a:avLst/>
          </a:prstGeom>
          <a:noFill/>
        </p:spPr>
      </p:pic>
      <p:sp>
        <p:nvSpPr>
          <p:cNvPr id="10" name="Action Button: Home 9">
            <a:hlinkClick r:id="rId6" action="ppaction://hlinksldjump" highlightClick="1">
              <a:snd r:embed="rId7" name="chimes.wav" builtIn="1"/>
            </a:hlinkClick>
          </p:cNvPr>
          <p:cNvSpPr/>
          <p:nvPr/>
        </p:nvSpPr>
        <p:spPr>
          <a:xfrm>
            <a:off x="8458200" y="0"/>
            <a:ext cx="685800" cy="762000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1143000"/>
          </a:xfrm>
        </p:spPr>
        <p:txBody>
          <a:bodyPr/>
          <a:lstStyle/>
          <a:p>
            <a:r>
              <a:rPr lang="en-US" dirty="0" smtClean="0"/>
              <a:t>LUXURY CARS</a:t>
            </a:r>
            <a:endParaRPr lang="en-US" dirty="0"/>
          </a:p>
        </p:txBody>
      </p:sp>
      <p:pic>
        <p:nvPicPr>
          <p:cNvPr id="4" name="Picture 3" descr="MER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962400"/>
            <a:ext cx="4427228" cy="2895600"/>
          </a:xfrm>
          <a:prstGeom prst="rect">
            <a:avLst/>
          </a:prstGeom>
        </p:spPr>
      </p:pic>
      <p:pic>
        <p:nvPicPr>
          <p:cNvPr id="6" name="Picture 5" descr="BENTLY WHI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066799"/>
            <a:ext cx="5105400" cy="3262035"/>
          </a:xfrm>
          <a:prstGeom prst="rect">
            <a:avLst/>
          </a:prstGeom>
        </p:spPr>
      </p:pic>
      <p:pic>
        <p:nvPicPr>
          <p:cNvPr id="5" name="Picture 4" descr="rolls royce phanto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28800"/>
            <a:ext cx="4234099" cy="28945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7836" y="4267200"/>
            <a:ext cx="2398413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ROLLS ROYCE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6396335"/>
            <a:ext cx="1944763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MERCEDES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0989" y="838200"/>
            <a:ext cx="143180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BENTLY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Action Button: Home 10">
            <a:hlinkClick r:id="rId5" action="ppaction://hlinksldjump" highlightClick="1">
              <a:snd r:embed="rId6" name="chimes.wav" builtIn="1"/>
            </a:hlinkClick>
          </p:cNvPr>
          <p:cNvSpPr/>
          <p:nvPr/>
        </p:nvSpPr>
        <p:spPr>
          <a:xfrm>
            <a:off x="8458200" y="0"/>
            <a:ext cx="685800" cy="762000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AGU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223" y="4043400"/>
            <a:ext cx="3592777" cy="28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810000" cy="1143000"/>
          </a:xfrm>
        </p:spPr>
        <p:txBody>
          <a:bodyPr/>
          <a:lstStyle/>
          <a:p>
            <a:r>
              <a:rPr lang="en-US" dirty="0" smtClean="0"/>
              <a:t>FAST CARS</a:t>
            </a:r>
            <a:endParaRPr lang="en-US" dirty="0"/>
          </a:p>
        </p:txBody>
      </p:sp>
      <p:pic>
        <p:nvPicPr>
          <p:cNvPr id="4" name="Picture 3" descr="Audi R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9800"/>
            <a:ext cx="5784830" cy="3271058"/>
          </a:xfrm>
          <a:prstGeom prst="rect">
            <a:avLst/>
          </a:prstGeom>
        </p:spPr>
      </p:pic>
      <p:pic>
        <p:nvPicPr>
          <p:cNvPr id="5" name="Picture 4" descr="bmw m3 coup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0"/>
            <a:ext cx="4264000" cy="319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7836" y="5024735"/>
            <a:ext cx="1492716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AUDI R8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2971800"/>
            <a:ext cx="154401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BMW M3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6396335"/>
            <a:ext cx="150073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JAGUAR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Action Button: Home 10">
            <a:hlinkClick r:id="rId5" action="ppaction://hlinksldjump" highlightClick="1">
              <a:snd r:embed="rId6" name="chimes.wav" builtIn="1"/>
            </a:hlinkClick>
          </p:cNvPr>
          <p:cNvSpPr/>
          <p:nvPr/>
        </p:nvSpPr>
        <p:spPr>
          <a:xfrm>
            <a:off x="8458200" y="0"/>
            <a:ext cx="685800" cy="762000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19600" cy="1143000"/>
          </a:xfrm>
        </p:spPr>
        <p:txBody>
          <a:bodyPr/>
          <a:lstStyle/>
          <a:p>
            <a:r>
              <a:rPr lang="en-US" dirty="0" smtClean="0"/>
              <a:t>SPORT CARS</a:t>
            </a:r>
            <a:endParaRPr lang="en-US" dirty="0"/>
          </a:p>
        </p:txBody>
      </p:sp>
      <p:pic>
        <p:nvPicPr>
          <p:cNvPr id="4" name="Picture 3" descr="lotus gre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5372100" cy="4034718"/>
          </a:xfrm>
          <a:prstGeom prst="rect">
            <a:avLst/>
          </a:prstGeom>
        </p:spPr>
      </p:pic>
      <p:pic>
        <p:nvPicPr>
          <p:cNvPr id="6" name="Picture 5" descr="lambo whi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810000"/>
            <a:ext cx="5230788" cy="3048000"/>
          </a:xfrm>
          <a:prstGeom prst="rect">
            <a:avLst/>
          </a:prstGeom>
        </p:spPr>
      </p:pic>
      <p:pic>
        <p:nvPicPr>
          <p:cNvPr id="5" name="Picture 4" descr="ferrari mon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524000"/>
            <a:ext cx="4114800" cy="32712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066800"/>
            <a:ext cx="1260281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LOTUS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191000"/>
            <a:ext cx="2133918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LAMBOGINI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38084" y="1524000"/>
            <a:ext cx="1705916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PORSCHE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Action Button: Home 9">
            <a:hlinkClick r:id="rId5" action="ppaction://hlinksldjump" highlightClick="1">
              <a:snd r:embed="rId6" name="chimes.wav" builtIn="1"/>
            </a:hlinkClick>
          </p:cNvPr>
          <p:cNvSpPr/>
          <p:nvPr/>
        </p:nvSpPr>
        <p:spPr>
          <a:xfrm>
            <a:off x="8458200" y="0"/>
            <a:ext cx="685800" cy="762000"/>
          </a:xfrm>
          <a:prstGeom prst="actionButtonHo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</TotalTime>
  <Words>33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Apex</vt:lpstr>
      <vt:lpstr>Rare &amp; exotic cars</vt:lpstr>
      <vt:lpstr>MAIN PAGE</vt:lpstr>
      <vt:lpstr>LUXURY CARS</vt:lpstr>
      <vt:lpstr>FAST CARS</vt:lpstr>
      <vt:lpstr>SPORT CARS</vt:lpstr>
    </vt:vector>
  </TitlesOfParts>
  <Company>NANYANG TECHNOLOGICAL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Rare &amp; exotic cars</dc:title>
  <dc:creator>lecturer</dc:creator>
  <cp:lastModifiedBy>lecturer</cp:lastModifiedBy>
  <cp:revision>5</cp:revision>
  <dcterms:created xsi:type="dcterms:W3CDTF">2011-09-28T07:18:14Z</dcterms:created>
  <dcterms:modified xsi:type="dcterms:W3CDTF">2011-09-28T07:57:21Z</dcterms:modified>
</cp:coreProperties>
</file>