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11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68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57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55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7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86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66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98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24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9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5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2E938-9976-4E0D-BFB1-D97EBE02750F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D6A37-58A9-4124-B5D6-057F01AFF9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2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2025" y="2886486"/>
            <a:ext cx="2150095" cy="292388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COMUNICACIÓN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9" y="2736057"/>
            <a:ext cx="1789113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1819" y="2804319"/>
            <a:ext cx="1660525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EMISOR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344" y="2736057"/>
            <a:ext cx="1938338" cy="58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742907" y="2804319"/>
            <a:ext cx="1820862" cy="44767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RECEPTOR</a:t>
            </a: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344" y="1540669"/>
            <a:ext cx="3060700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061494" y="1604169"/>
            <a:ext cx="2941638" cy="3683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MENSAJE</a:t>
            </a:r>
          </a:p>
        </p:txBody>
      </p:sp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094" y="4418807"/>
            <a:ext cx="3144838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223419" y="4483894"/>
            <a:ext cx="3019425" cy="44926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RETROALIMENTACIÓN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94" y="1783557"/>
            <a:ext cx="22225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707" y="1772444"/>
            <a:ext cx="1684337" cy="2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344" y="1772444"/>
            <a:ext cx="1525588" cy="2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957" y="1783557"/>
            <a:ext cx="96837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819" y="3307557"/>
            <a:ext cx="22225" cy="136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707" y="4661694"/>
            <a:ext cx="12922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569" y="4736307"/>
            <a:ext cx="1927225" cy="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707" y="3307557"/>
            <a:ext cx="96837" cy="143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307932" y="1487214"/>
            <a:ext cx="1431925" cy="23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Cana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</a:rPr>
              <a:t>l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006049" y="4816202"/>
            <a:ext cx="1511300" cy="23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Código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078423" y="4699687"/>
            <a:ext cx="2070100" cy="23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Contexto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006049" y="1467879"/>
            <a:ext cx="1749425" cy="23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Ruidos y barreras</a:t>
            </a:r>
          </a:p>
        </p:txBody>
      </p:sp>
    </p:spTree>
    <p:extLst>
      <p:ext uri="{BB962C8B-B14F-4D97-AF65-F5344CB8AC3E}">
        <p14:creationId xmlns:p14="http://schemas.microsoft.com/office/powerpoint/2010/main" val="1814882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2011-09-26T10:06:24Z</dcterms:created>
  <dcterms:modified xsi:type="dcterms:W3CDTF">2011-09-26T10:10:21Z</dcterms:modified>
</cp:coreProperties>
</file>