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54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05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50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356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04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72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801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49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ACCD0-7094-4BF1-A0ED-FE44E80D67D7}" type="datetimeFigureOut">
              <a:rPr lang="es-ES" smtClean="0"/>
              <a:t>26/09/2011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29E6-EC4F-474C-9AC6-D7D5CDAFF1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1430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Verdana" pitchFamily="34" charset="0"/>
              </a:rPr>
              <a:t>DISCO RAYADO</a:t>
            </a:r>
            <a:endParaRPr lang="es-ES" sz="2800" dirty="0">
              <a:solidFill>
                <a:schemeClr val="accent3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sz="half" idx="1"/>
          </p:nvPr>
        </p:nvSpPr>
        <p:spPr>
          <a:xfrm>
            <a:off x="1115616" y="2276872"/>
            <a:ext cx="2890664" cy="3528393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Consiste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en la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repetición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tranquila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de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las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palabras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que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expresan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nuestros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deseos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de forma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persistente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y sin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enfadarnos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ni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levantar</a:t>
            </a:r>
            <a:r>
              <a:rPr lang="en-US" sz="3200" b="1" dirty="0" smtClean="0">
                <a:solidFill>
                  <a:srgbClr val="000000"/>
                </a:solidFill>
                <a:latin typeface="Arial" pitchFamily="34" charset="0"/>
              </a:rPr>
              <a:t> la </a:t>
            </a:r>
            <a:r>
              <a:rPr lang="en-US" sz="3200" b="1" dirty="0" err="1" smtClean="0">
                <a:solidFill>
                  <a:srgbClr val="000000"/>
                </a:solidFill>
                <a:latin typeface="Arial" pitchFamily="34" charset="0"/>
              </a:rPr>
              <a:t>voz</a:t>
            </a:r>
            <a:endParaRPr lang="en-US" sz="1800" dirty="0" smtClean="0"/>
          </a:p>
          <a:p>
            <a:pPr marL="457200" indent="-457200">
              <a:lnSpc>
                <a:spcPct val="170000"/>
              </a:lnSpc>
              <a:buFont typeface="Wingdings" pitchFamily="2" charset="2"/>
              <a:buChar char="Ø"/>
            </a:pPr>
            <a:endParaRPr lang="es-ES" sz="32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2276871"/>
            <a:ext cx="4038600" cy="3600401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4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Formador</a:t>
            </a:r>
            <a:r>
              <a:rPr lang="en-US" sz="4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Considero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merezco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un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aumento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sueldo</a:t>
            </a:r>
            <a:endParaRPr lang="en-US" sz="4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4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Gestor</a:t>
            </a:r>
            <a:r>
              <a:rPr lang="en-US" sz="4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!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qué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dices! La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empresa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no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está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para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gastos</a:t>
            </a:r>
            <a:endParaRPr lang="en-US" sz="4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4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Formador</a:t>
            </a:r>
            <a:r>
              <a:rPr lang="en-US" sz="4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Puede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ser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otros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compañeros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mi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categoría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cobran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más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y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creo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debería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ganar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lo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mismo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ellos</a:t>
            </a:r>
            <a:endParaRPr lang="en-US" sz="4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4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Gestor</a:t>
            </a:r>
            <a:r>
              <a:rPr lang="en-US" sz="4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!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qué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dices! Los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cobran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más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porque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llevan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mucho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más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tiempo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en la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empresa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tú</a:t>
            </a:r>
            <a:endParaRPr lang="en-US" sz="4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sz="42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Formador</a:t>
            </a:r>
            <a:r>
              <a:rPr lang="en-US" sz="4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: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Cierto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pero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como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hacemos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lo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mismo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con la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misma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eficacia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,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creo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que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merezco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el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aumento</a:t>
            </a:r>
            <a:r>
              <a:rPr lang="en-US" sz="4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 de </a:t>
            </a:r>
            <a:r>
              <a:rPr lang="en-US" sz="4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</a:rPr>
              <a:t>sueldo</a:t>
            </a:r>
            <a:endParaRPr lang="en-US" sz="42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36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62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111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DISCO RAYADO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Ventajas de escuchar </dc:title>
  <dc:creator>Usuario</dc:creator>
  <cp:lastModifiedBy>Usuario</cp:lastModifiedBy>
  <cp:revision>7</cp:revision>
  <dcterms:created xsi:type="dcterms:W3CDTF">2011-09-26T08:40:06Z</dcterms:created>
  <dcterms:modified xsi:type="dcterms:W3CDTF">2011-09-26T10:09:07Z</dcterms:modified>
</cp:coreProperties>
</file>