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</a:rPr>
              <a:t>BANCO DE NIEBLA O EDREDÓN</a:t>
            </a: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>
          <a:xfrm>
            <a:off x="457200" y="2492895"/>
            <a:ext cx="3394720" cy="201622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Consiste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en no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ofrecer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resistencia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las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declaraciones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críticas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manipuladoras</a:t>
            </a:r>
            <a:endParaRPr lang="en-US" sz="3200" dirty="0" smtClean="0"/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276871"/>
            <a:ext cx="4038600" cy="360040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19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Ejemplos</a:t>
            </a: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endParaRPr lang="en-US" sz="1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5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Confié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en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ti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pensando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eras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capaz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realizar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una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buena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presentación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del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trabajo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y lo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hiciste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una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forma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no me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gustó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nada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Banco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niebla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cierto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posiblemente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existen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muchas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formas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hacer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la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presentación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El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tipo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letra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y los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gráficos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barras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no me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gustan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nada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Banco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niebla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sí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los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gráficos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se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pueden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hacer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distintas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formas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No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estoy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acuerdo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contigo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Banco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25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niebla</a:t>
            </a:r>
            <a:r>
              <a:rPr lang="en-US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cierto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tenemos</a:t>
            </a:r>
            <a:r>
              <a:rPr lang="en-US" sz="2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un </a:t>
            </a:r>
            <a:r>
              <a:rPr lang="en-US" sz="25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desacuerdo</a:t>
            </a:r>
            <a:endParaRPr lang="en-US" sz="25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BANCO DE NIEBLA O EDREDÓN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5</cp:revision>
  <dcterms:created xsi:type="dcterms:W3CDTF">2011-09-26T08:40:06Z</dcterms:created>
  <dcterms:modified xsi:type="dcterms:W3CDTF">2011-09-26T10:04:49Z</dcterms:modified>
</cp:coreProperties>
</file>