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86" r:id="rId4"/>
    <p:sldId id="287" r:id="rId5"/>
    <p:sldId id="289" r:id="rId6"/>
    <p:sldId id="290" r:id="rId7"/>
    <p:sldId id="291" r:id="rId8"/>
    <p:sldId id="292" r:id="rId9"/>
    <p:sldId id="293" r:id="rId10"/>
    <p:sldId id="294" r:id="rId11"/>
    <p:sldId id="295" r:id="rId12"/>
    <p:sldId id="298" r:id="rId13"/>
    <p:sldId id="297" r:id="rId14"/>
    <p:sldId id="299" r:id="rId15"/>
    <p:sldId id="300" r:id="rId16"/>
    <p:sldId id="285" r:id="rId1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7210"/>
    <a:srgbClr val="33CCCC"/>
    <a:srgbClr val="F8F8F8"/>
    <a:srgbClr val="000514"/>
    <a:srgbClr val="000000"/>
    <a:srgbClr val="003399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164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A7069D-E8F7-4F52-A042-23C14411CAEE}" type="doc">
      <dgm:prSet loTypeId="urn:microsoft.com/office/officeart/2005/8/layout/radial5" loCatId="cycle" qsTypeId="urn:microsoft.com/office/officeart/2005/8/quickstyle/3d1" qsCatId="3D" csTypeId="urn:microsoft.com/office/officeart/2005/8/colors/accent6_1" csCatId="accent6" phldr="1"/>
      <dgm:spPr/>
      <dgm:t>
        <a:bodyPr/>
        <a:lstStyle/>
        <a:p>
          <a:endParaRPr lang="es-CR"/>
        </a:p>
      </dgm:t>
    </dgm:pt>
    <dgm:pt modelId="{9CA2DF9A-3879-4DF3-B7C3-C31F72085814}">
      <dgm:prSet phldrT="[Texto]"/>
      <dgm:spPr/>
      <dgm:t>
        <a:bodyPr/>
        <a:lstStyle/>
        <a:p>
          <a:r>
            <a:rPr lang="es-CR" smtClean="0"/>
            <a:t>Objeto </a:t>
          </a:r>
          <a:endParaRPr lang="es-CR"/>
        </a:p>
      </dgm:t>
    </dgm:pt>
    <dgm:pt modelId="{D81AB034-B065-465F-8642-A194F5E2B6EF}" type="parTrans" cxnId="{A6DE6571-C668-4312-8238-53213BB4C985}">
      <dgm:prSet/>
      <dgm:spPr/>
      <dgm:t>
        <a:bodyPr/>
        <a:lstStyle/>
        <a:p>
          <a:endParaRPr lang="es-CR"/>
        </a:p>
      </dgm:t>
    </dgm:pt>
    <dgm:pt modelId="{703CA6F7-5798-4C9E-A08F-D4A3A5AC9512}" type="sibTrans" cxnId="{A6DE6571-C668-4312-8238-53213BB4C985}">
      <dgm:prSet/>
      <dgm:spPr/>
      <dgm:t>
        <a:bodyPr/>
        <a:lstStyle/>
        <a:p>
          <a:endParaRPr lang="es-CR"/>
        </a:p>
      </dgm:t>
    </dgm:pt>
    <dgm:pt modelId="{A7D0ECD2-90A4-4326-B771-D143740FCB19}">
      <dgm:prSet phldrT="[Texto]"/>
      <dgm:spPr/>
      <dgm:t>
        <a:bodyPr/>
        <a:lstStyle/>
        <a:p>
          <a:r>
            <a:rPr lang="es-CR" smtClean="0"/>
            <a:t>Nativos digitales</a:t>
          </a:r>
        </a:p>
        <a:p>
          <a:r>
            <a:rPr lang="es-CR" smtClean="0"/>
            <a:t>Generación de vida 2.0</a:t>
          </a:r>
          <a:endParaRPr lang="es-CR"/>
        </a:p>
      </dgm:t>
    </dgm:pt>
    <dgm:pt modelId="{159E65E9-38D5-4598-9A62-94DB44B40E5C}" type="parTrans" cxnId="{C1B4867E-4A41-4940-8911-BE7C44DE31CF}">
      <dgm:prSet/>
      <dgm:spPr/>
      <dgm:t>
        <a:bodyPr/>
        <a:lstStyle/>
        <a:p>
          <a:endParaRPr lang="es-CR"/>
        </a:p>
      </dgm:t>
    </dgm:pt>
    <dgm:pt modelId="{9A2C20CA-9678-4F1D-BCF5-582DB515C2E7}" type="sibTrans" cxnId="{C1B4867E-4A41-4940-8911-BE7C44DE31CF}">
      <dgm:prSet/>
      <dgm:spPr/>
      <dgm:t>
        <a:bodyPr/>
        <a:lstStyle/>
        <a:p>
          <a:endParaRPr lang="es-CR"/>
        </a:p>
      </dgm:t>
    </dgm:pt>
    <dgm:pt modelId="{4256E8CB-FD4A-4286-B111-77E476FABBDF}">
      <dgm:prSet phldrT="[Texto]"/>
      <dgm:spPr/>
      <dgm:t>
        <a:bodyPr/>
        <a:lstStyle/>
        <a:p>
          <a:r>
            <a:rPr lang="es-CR" smtClean="0"/>
            <a:t>Teorías que fundamentan</a:t>
          </a:r>
          <a:endParaRPr lang="es-CR"/>
        </a:p>
      </dgm:t>
    </dgm:pt>
    <dgm:pt modelId="{41133183-759F-45B5-9358-CB85B154A7AF}" type="parTrans" cxnId="{3D1611AC-E601-4FA3-AB77-D48E83650FEC}">
      <dgm:prSet/>
      <dgm:spPr/>
      <dgm:t>
        <a:bodyPr/>
        <a:lstStyle/>
        <a:p>
          <a:endParaRPr lang="es-CR"/>
        </a:p>
      </dgm:t>
    </dgm:pt>
    <dgm:pt modelId="{5D5CD3E3-DEC9-4463-948F-72E00761C08D}" type="sibTrans" cxnId="{3D1611AC-E601-4FA3-AB77-D48E83650FEC}">
      <dgm:prSet/>
      <dgm:spPr/>
      <dgm:t>
        <a:bodyPr/>
        <a:lstStyle/>
        <a:p>
          <a:endParaRPr lang="es-CR"/>
        </a:p>
      </dgm:t>
    </dgm:pt>
    <dgm:pt modelId="{0F5FBA6D-0922-4E5F-A116-865ED7BAC0C0}">
      <dgm:prSet phldrT="[Texto]"/>
      <dgm:spPr/>
      <dgm:t>
        <a:bodyPr/>
        <a:lstStyle/>
        <a:p>
          <a:r>
            <a:rPr lang="es-CR" smtClean="0"/>
            <a:t>Aprendizaje </a:t>
          </a:r>
          <a:r>
            <a:rPr lang="es-CR" err="1" smtClean="0"/>
            <a:t>inmersivo</a:t>
          </a:r>
          <a:r>
            <a:rPr lang="es-CR" smtClean="0"/>
            <a:t> </a:t>
          </a:r>
          <a:endParaRPr lang="es-CR"/>
        </a:p>
      </dgm:t>
    </dgm:pt>
    <dgm:pt modelId="{927DA42D-54BA-4B5B-9918-4AE2FF8DDE0A}" type="parTrans" cxnId="{44F3791B-A157-4D1A-AD42-4458B436CA6E}">
      <dgm:prSet/>
      <dgm:spPr/>
      <dgm:t>
        <a:bodyPr/>
        <a:lstStyle/>
        <a:p>
          <a:endParaRPr lang="es-CR"/>
        </a:p>
      </dgm:t>
    </dgm:pt>
    <dgm:pt modelId="{56F3E391-F341-418C-ABF5-91F779ECD12C}" type="sibTrans" cxnId="{44F3791B-A157-4D1A-AD42-4458B436CA6E}">
      <dgm:prSet/>
      <dgm:spPr/>
      <dgm:t>
        <a:bodyPr/>
        <a:lstStyle/>
        <a:p>
          <a:endParaRPr lang="es-CR"/>
        </a:p>
      </dgm:t>
    </dgm:pt>
    <dgm:pt modelId="{1212815C-3273-42E3-BA23-18C6B8DF7143}">
      <dgm:prSet phldrT="[Texto]"/>
      <dgm:spPr/>
      <dgm:t>
        <a:bodyPr/>
        <a:lstStyle/>
        <a:p>
          <a:r>
            <a:rPr lang="es-CR" smtClean="0"/>
            <a:t>Planteamiento didáctico </a:t>
          </a:r>
          <a:endParaRPr lang="es-CR"/>
        </a:p>
      </dgm:t>
    </dgm:pt>
    <dgm:pt modelId="{EE0F8462-3D62-4542-962B-8F04620E2223}" type="parTrans" cxnId="{9B6DB656-162B-430C-8BAC-1C55149AAB6A}">
      <dgm:prSet/>
      <dgm:spPr/>
      <dgm:t>
        <a:bodyPr/>
        <a:lstStyle/>
        <a:p>
          <a:endParaRPr lang="es-CR"/>
        </a:p>
      </dgm:t>
    </dgm:pt>
    <dgm:pt modelId="{39AB5864-D998-4A86-97E0-A9B1A744D9AE}" type="sibTrans" cxnId="{9B6DB656-162B-430C-8BAC-1C55149AAB6A}">
      <dgm:prSet/>
      <dgm:spPr/>
      <dgm:t>
        <a:bodyPr/>
        <a:lstStyle/>
        <a:p>
          <a:endParaRPr lang="es-CR"/>
        </a:p>
      </dgm:t>
    </dgm:pt>
    <dgm:pt modelId="{EB9D36DC-F474-415D-9EC6-37CEF044AB8B}">
      <dgm:prSet phldrT="[Texto]" phldr="1"/>
      <dgm:spPr/>
      <dgm:t>
        <a:bodyPr/>
        <a:lstStyle/>
        <a:p>
          <a:endParaRPr lang="es-CR"/>
        </a:p>
      </dgm:t>
    </dgm:pt>
    <dgm:pt modelId="{EDD98551-AA46-4A1D-ABB9-E474FFB7EC3A}" type="parTrans" cxnId="{37C81279-F15E-4898-A906-91513C09FEF8}">
      <dgm:prSet/>
      <dgm:spPr/>
      <dgm:t>
        <a:bodyPr/>
        <a:lstStyle/>
        <a:p>
          <a:endParaRPr lang="es-CR"/>
        </a:p>
      </dgm:t>
    </dgm:pt>
    <dgm:pt modelId="{D003DDD8-D5CD-4FBC-881B-27174FB095A6}" type="sibTrans" cxnId="{37C81279-F15E-4898-A906-91513C09FEF8}">
      <dgm:prSet/>
      <dgm:spPr/>
      <dgm:t>
        <a:bodyPr/>
        <a:lstStyle/>
        <a:p>
          <a:endParaRPr lang="es-CR"/>
        </a:p>
      </dgm:t>
    </dgm:pt>
    <dgm:pt modelId="{2FDA23B7-CA18-43E2-A0E9-ACE60D05045D}">
      <dgm:prSet phldrT="[Texto]" phldr="1"/>
      <dgm:spPr/>
      <dgm:t>
        <a:bodyPr/>
        <a:lstStyle/>
        <a:p>
          <a:endParaRPr lang="es-CR"/>
        </a:p>
      </dgm:t>
    </dgm:pt>
    <dgm:pt modelId="{6232F8ED-6E07-4CC5-83E0-508FACF0B81A}" type="parTrans" cxnId="{5A96E739-BAEF-40D0-84BA-B773E7EDB857}">
      <dgm:prSet/>
      <dgm:spPr/>
      <dgm:t>
        <a:bodyPr/>
        <a:lstStyle/>
        <a:p>
          <a:endParaRPr lang="es-CR"/>
        </a:p>
      </dgm:t>
    </dgm:pt>
    <dgm:pt modelId="{5A1ED4F6-4C02-4106-8624-302ED997B731}" type="sibTrans" cxnId="{5A96E739-BAEF-40D0-84BA-B773E7EDB857}">
      <dgm:prSet/>
      <dgm:spPr/>
      <dgm:t>
        <a:bodyPr/>
        <a:lstStyle/>
        <a:p>
          <a:endParaRPr lang="es-CR"/>
        </a:p>
      </dgm:t>
    </dgm:pt>
    <dgm:pt modelId="{DB78C394-9343-4002-89AC-3C9C34396115}">
      <dgm:prSet phldrT="[Texto]" phldr="1" custRadScaleRad="115433" custRadScaleInc="88808"/>
      <dgm:spPr/>
      <dgm:t>
        <a:bodyPr/>
        <a:lstStyle/>
        <a:p>
          <a:endParaRPr lang="es-CR"/>
        </a:p>
      </dgm:t>
    </dgm:pt>
    <dgm:pt modelId="{8033B5A7-3678-43B5-817E-6DBCC0FD39F9}" type="parTrans" cxnId="{1F513711-066B-4193-9CFB-BEEDF5BF3CED}">
      <dgm:prSet/>
      <dgm:spPr/>
      <dgm:t>
        <a:bodyPr/>
        <a:lstStyle/>
        <a:p>
          <a:endParaRPr lang="es-CR"/>
        </a:p>
      </dgm:t>
    </dgm:pt>
    <dgm:pt modelId="{F8C4A5BC-941E-4302-8D1F-CB90A5B26216}" type="sibTrans" cxnId="{1F513711-066B-4193-9CFB-BEEDF5BF3CED}">
      <dgm:prSet/>
      <dgm:spPr/>
      <dgm:t>
        <a:bodyPr/>
        <a:lstStyle/>
        <a:p>
          <a:endParaRPr lang="es-CR"/>
        </a:p>
      </dgm:t>
    </dgm:pt>
    <dgm:pt modelId="{B0EEA9FA-CC7F-45F4-BB8B-D8298B909E92}">
      <dgm:prSet/>
      <dgm:spPr/>
      <dgm:t>
        <a:bodyPr/>
        <a:lstStyle/>
        <a:p>
          <a:r>
            <a:rPr lang="es-CR" smtClean="0"/>
            <a:t>Formación docente </a:t>
          </a:r>
          <a:endParaRPr lang="es-CR"/>
        </a:p>
      </dgm:t>
    </dgm:pt>
    <dgm:pt modelId="{DD7CA09B-75BE-43C5-8F89-B3C1CF2A1946}" type="parTrans" cxnId="{FA04F08A-5DA4-4981-8DFA-A9BAD7E244A4}">
      <dgm:prSet/>
      <dgm:spPr/>
      <dgm:t>
        <a:bodyPr/>
        <a:lstStyle/>
        <a:p>
          <a:endParaRPr lang="es-CR"/>
        </a:p>
      </dgm:t>
    </dgm:pt>
    <dgm:pt modelId="{8D2F282F-AF6C-4744-BEC7-CC3A7AC71BD2}" type="sibTrans" cxnId="{FA04F08A-5DA4-4981-8DFA-A9BAD7E244A4}">
      <dgm:prSet/>
      <dgm:spPr/>
      <dgm:t>
        <a:bodyPr/>
        <a:lstStyle/>
        <a:p>
          <a:endParaRPr lang="es-CR"/>
        </a:p>
      </dgm:t>
    </dgm:pt>
    <dgm:pt modelId="{848AF27B-3687-477F-BBE6-D10504BE17B1}">
      <dgm:prSet/>
      <dgm:spPr/>
      <dgm:t>
        <a:bodyPr/>
        <a:lstStyle/>
        <a:p>
          <a:r>
            <a:rPr lang="es-CR" smtClean="0"/>
            <a:t>Punto de vista  pedagógico </a:t>
          </a:r>
          <a:endParaRPr lang="es-CR"/>
        </a:p>
      </dgm:t>
    </dgm:pt>
    <dgm:pt modelId="{DBD20084-F174-4253-9025-38B6B3E77EC9}" type="parTrans" cxnId="{E4A3DA3F-295E-4EF0-A4A0-7B33011CC265}">
      <dgm:prSet/>
      <dgm:spPr/>
      <dgm:t>
        <a:bodyPr/>
        <a:lstStyle/>
        <a:p>
          <a:endParaRPr lang="es-CR"/>
        </a:p>
      </dgm:t>
    </dgm:pt>
    <dgm:pt modelId="{A375ABDC-0B60-483B-9051-51D7213195CE}" type="sibTrans" cxnId="{E4A3DA3F-295E-4EF0-A4A0-7B33011CC265}">
      <dgm:prSet/>
      <dgm:spPr/>
      <dgm:t>
        <a:bodyPr/>
        <a:lstStyle/>
        <a:p>
          <a:endParaRPr lang="es-CR"/>
        </a:p>
      </dgm:t>
    </dgm:pt>
    <dgm:pt modelId="{FC9366E8-4020-4079-B9A4-E377DAE2685C}" type="pres">
      <dgm:prSet presAssocID="{98A7069D-E8F7-4F52-A042-23C14411CAEE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CR"/>
        </a:p>
      </dgm:t>
    </dgm:pt>
    <dgm:pt modelId="{AD741BAC-2778-4A62-B9A3-7FC05A1AF8ED}" type="pres">
      <dgm:prSet presAssocID="{9CA2DF9A-3879-4DF3-B7C3-C31F72085814}" presName="centerShape" presStyleLbl="node0" presStyleIdx="0" presStyleCnt="1" custLinFactNeighborX="-3633" custLinFactNeighborY="1144"/>
      <dgm:spPr/>
      <dgm:t>
        <a:bodyPr/>
        <a:lstStyle/>
        <a:p>
          <a:endParaRPr lang="es-CR"/>
        </a:p>
      </dgm:t>
    </dgm:pt>
    <dgm:pt modelId="{4FE13B5B-2A93-49F5-BD7E-878A8E5A211D}" type="pres">
      <dgm:prSet presAssocID="{159E65E9-38D5-4598-9A62-94DB44B40E5C}" presName="parTrans" presStyleLbl="sibTrans2D1" presStyleIdx="0" presStyleCnt="6"/>
      <dgm:spPr/>
      <dgm:t>
        <a:bodyPr/>
        <a:lstStyle/>
        <a:p>
          <a:endParaRPr lang="es-CR"/>
        </a:p>
      </dgm:t>
    </dgm:pt>
    <dgm:pt modelId="{F17A2CEC-2E5B-4598-9E53-7B17DEEFE60E}" type="pres">
      <dgm:prSet presAssocID="{159E65E9-38D5-4598-9A62-94DB44B40E5C}" presName="connectorText" presStyleLbl="sibTrans2D1" presStyleIdx="0" presStyleCnt="6"/>
      <dgm:spPr/>
      <dgm:t>
        <a:bodyPr/>
        <a:lstStyle/>
        <a:p>
          <a:endParaRPr lang="es-CR"/>
        </a:p>
      </dgm:t>
    </dgm:pt>
    <dgm:pt modelId="{DF49B5A9-B1DC-41D4-9B20-89ACD3F9C1A0}" type="pres">
      <dgm:prSet presAssocID="{A7D0ECD2-90A4-4326-B771-D143740FCB19}" presName="node" presStyleLbl="node1" presStyleIdx="0" presStyleCnt="6" custRadScaleRad="126792" custRadScaleInc="-7678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963EFA0F-5186-472F-BD41-6B58299EDAF3}" type="pres">
      <dgm:prSet presAssocID="{41133183-759F-45B5-9358-CB85B154A7AF}" presName="parTrans" presStyleLbl="sibTrans2D1" presStyleIdx="1" presStyleCnt="6"/>
      <dgm:spPr/>
      <dgm:t>
        <a:bodyPr/>
        <a:lstStyle/>
        <a:p>
          <a:endParaRPr lang="es-CR"/>
        </a:p>
      </dgm:t>
    </dgm:pt>
    <dgm:pt modelId="{08F94CEC-53C8-4113-98E7-C4579A163481}" type="pres">
      <dgm:prSet presAssocID="{41133183-759F-45B5-9358-CB85B154A7AF}" presName="connectorText" presStyleLbl="sibTrans2D1" presStyleIdx="1" presStyleCnt="6"/>
      <dgm:spPr/>
      <dgm:t>
        <a:bodyPr/>
        <a:lstStyle/>
        <a:p>
          <a:endParaRPr lang="es-CR"/>
        </a:p>
      </dgm:t>
    </dgm:pt>
    <dgm:pt modelId="{9B241FB2-98EF-4EAC-8014-5D4E778D2100}" type="pres">
      <dgm:prSet presAssocID="{4256E8CB-FD4A-4286-B111-77E476FABBDF}" presName="node" presStyleLbl="node1" presStyleIdx="1" presStyleCnt="6" custRadScaleRad="124816" custRadScaleInc="4556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902D0BD7-D0E6-451C-888C-21148F7B72AC}" type="pres">
      <dgm:prSet presAssocID="{927DA42D-54BA-4B5B-9918-4AE2FF8DDE0A}" presName="parTrans" presStyleLbl="sibTrans2D1" presStyleIdx="2" presStyleCnt="6"/>
      <dgm:spPr/>
      <dgm:t>
        <a:bodyPr/>
        <a:lstStyle/>
        <a:p>
          <a:endParaRPr lang="es-CR"/>
        </a:p>
      </dgm:t>
    </dgm:pt>
    <dgm:pt modelId="{14213D64-7676-4142-BCA9-F4A25D966CED}" type="pres">
      <dgm:prSet presAssocID="{927DA42D-54BA-4B5B-9918-4AE2FF8DDE0A}" presName="connectorText" presStyleLbl="sibTrans2D1" presStyleIdx="2" presStyleCnt="6"/>
      <dgm:spPr/>
      <dgm:t>
        <a:bodyPr/>
        <a:lstStyle/>
        <a:p>
          <a:endParaRPr lang="es-CR"/>
        </a:p>
      </dgm:t>
    </dgm:pt>
    <dgm:pt modelId="{ACD14398-0678-4720-8F2B-30139D919F65}" type="pres">
      <dgm:prSet presAssocID="{0F5FBA6D-0922-4E5F-A116-865ED7BAC0C0}" presName="node" presStyleLbl="node1" presStyleIdx="2" presStyleCnt="6" custRadScaleRad="108002" custRadScaleInc="55974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44184539-7284-43D0-8E3C-1D2CDF6F513D}" type="pres">
      <dgm:prSet presAssocID="{EE0F8462-3D62-4542-962B-8F04620E2223}" presName="parTrans" presStyleLbl="sibTrans2D1" presStyleIdx="3" presStyleCnt="6"/>
      <dgm:spPr/>
      <dgm:t>
        <a:bodyPr/>
        <a:lstStyle/>
        <a:p>
          <a:endParaRPr lang="es-CR"/>
        </a:p>
      </dgm:t>
    </dgm:pt>
    <dgm:pt modelId="{FDCB33CE-04B0-43B9-BFB8-4BE18BAC1833}" type="pres">
      <dgm:prSet presAssocID="{EE0F8462-3D62-4542-962B-8F04620E2223}" presName="connectorText" presStyleLbl="sibTrans2D1" presStyleIdx="3" presStyleCnt="6"/>
      <dgm:spPr/>
      <dgm:t>
        <a:bodyPr/>
        <a:lstStyle/>
        <a:p>
          <a:endParaRPr lang="es-CR"/>
        </a:p>
      </dgm:t>
    </dgm:pt>
    <dgm:pt modelId="{22C08D5C-B504-4131-AD5B-CD67274CB3F6}" type="pres">
      <dgm:prSet presAssocID="{1212815C-3273-42E3-BA23-18C6B8DF7143}" presName="node" presStyleLbl="node1" presStyleIdx="3" presStyleCnt="6" custRadScaleRad="115433" custRadScaleInc="88808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E1851AE5-207B-4F1D-90A0-CC1B5703AE87}" type="pres">
      <dgm:prSet presAssocID="{DD7CA09B-75BE-43C5-8F89-B3C1CF2A1946}" presName="parTrans" presStyleLbl="sibTrans2D1" presStyleIdx="4" presStyleCnt="6"/>
      <dgm:spPr/>
      <dgm:t>
        <a:bodyPr/>
        <a:lstStyle/>
        <a:p>
          <a:endParaRPr lang="es-CR"/>
        </a:p>
      </dgm:t>
    </dgm:pt>
    <dgm:pt modelId="{2478F704-C5A6-44AB-9C25-610E54875A3F}" type="pres">
      <dgm:prSet presAssocID="{DD7CA09B-75BE-43C5-8F89-B3C1CF2A1946}" presName="connectorText" presStyleLbl="sibTrans2D1" presStyleIdx="4" presStyleCnt="6"/>
      <dgm:spPr/>
      <dgm:t>
        <a:bodyPr/>
        <a:lstStyle/>
        <a:p>
          <a:endParaRPr lang="es-CR"/>
        </a:p>
      </dgm:t>
    </dgm:pt>
    <dgm:pt modelId="{8FC987F9-222B-4507-9C00-9C300292E835}" type="pres">
      <dgm:prSet presAssocID="{B0EEA9FA-CC7F-45F4-BB8B-D8298B909E92}" presName="node" presStyleLbl="node1" presStyleIdx="4" presStyleCnt="6" custScaleX="87858" custScaleY="75374" custRadScaleRad="120138" custRadScaleInc="58960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19C4783F-C6DF-400F-BAE9-A81A982F3903}" type="pres">
      <dgm:prSet presAssocID="{DBD20084-F174-4253-9025-38B6B3E77EC9}" presName="parTrans" presStyleLbl="sibTrans2D1" presStyleIdx="5" presStyleCnt="6"/>
      <dgm:spPr/>
      <dgm:t>
        <a:bodyPr/>
        <a:lstStyle/>
        <a:p>
          <a:endParaRPr lang="es-CR"/>
        </a:p>
      </dgm:t>
    </dgm:pt>
    <dgm:pt modelId="{63AD16CA-90CC-4FD7-80DB-CD263B90710D}" type="pres">
      <dgm:prSet presAssocID="{DBD20084-F174-4253-9025-38B6B3E77EC9}" presName="connectorText" presStyleLbl="sibTrans2D1" presStyleIdx="5" presStyleCnt="6"/>
      <dgm:spPr/>
      <dgm:t>
        <a:bodyPr/>
        <a:lstStyle/>
        <a:p>
          <a:endParaRPr lang="es-CR"/>
        </a:p>
      </dgm:t>
    </dgm:pt>
    <dgm:pt modelId="{E1BC0354-906A-470A-AE60-665104813705}" type="pres">
      <dgm:prSet presAssocID="{848AF27B-3687-477F-BBE6-D10504BE17B1}" presName="node" presStyleLbl="node1" presStyleIdx="5" presStyleCnt="6" custScaleX="73818" custScaleY="87189" custRadScaleRad="133425" custRadScaleInc="20877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</dgm:ptLst>
  <dgm:cxnLst>
    <dgm:cxn modelId="{3D1611AC-E601-4FA3-AB77-D48E83650FEC}" srcId="{9CA2DF9A-3879-4DF3-B7C3-C31F72085814}" destId="{4256E8CB-FD4A-4286-B111-77E476FABBDF}" srcOrd="1" destOrd="0" parTransId="{41133183-759F-45B5-9358-CB85B154A7AF}" sibTransId="{5D5CD3E3-DEC9-4463-948F-72E00761C08D}"/>
    <dgm:cxn modelId="{69711298-E4BF-4C84-9870-D8B18D35F375}" type="presOf" srcId="{9CA2DF9A-3879-4DF3-B7C3-C31F72085814}" destId="{AD741BAC-2778-4A62-B9A3-7FC05A1AF8ED}" srcOrd="0" destOrd="0" presId="urn:microsoft.com/office/officeart/2005/8/layout/radial5"/>
    <dgm:cxn modelId="{9B6DB656-162B-430C-8BAC-1C55149AAB6A}" srcId="{9CA2DF9A-3879-4DF3-B7C3-C31F72085814}" destId="{1212815C-3273-42E3-BA23-18C6B8DF7143}" srcOrd="3" destOrd="0" parTransId="{EE0F8462-3D62-4542-962B-8F04620E2223}" sibTransId="{39AB5864-D998-4A86-97E0-A9B1A744D9AE}"/>
    <dgm:cxn modelId="{FA04F08A-5DA4-4981-8DFA-A9BAD7E244A4}" srcId="{9CA2DF9A-3879-4DF3-B7C3-C31F72085814}" destId="{B0EEA9FA-CC7F-45F4-BB8B-D8298B909E92}" srcOrd="4" destOrd="0" parTransId="{DD7CA09B-75BE-43C5-8F89-B3C1CF2A1946}" sibTransId="{8D2F282F-AF6C-4744-BEC7-CC3A7AC71BD2}"/>
    <dgm:cxn modelId="{694E6DF5-5B8D-4E1F-8534-F1CFB748B275}" type="presOf" srcId="{1212815C-3273-42E3-BA23-18C6B8DF7143}" destId="{22C08D5C-B504-4131-AD5B-CD67274CB3F6}" srcOrd="0" destOrd="0" presId="urn:microsoft.com/office/officeart/2005/8/layout/radial5"/>
    <dgm:cxn modelId="{FE1981C4-2111-4569-BE71-4CF8D3362FE1}" type="presOf" srcId="{A7D0ECD2-90A4-4326-B771-D143740FCB19}" destId="{DF49B5A9-B1DC-41D4-9B20-89ACD3F9C1A0}" srcOrd="0" destOrd="0" presId="urn:microsoft.com/office/officeart/2005/8/layout/radial5"/>
    <dgm:cxn modelId="{1E6A9C36-2514-4EE8-AD2A-69F505C48909}" type="presOf" srcId="{DBD20084-F174-4253-9025-38B6B3E77EC9}" destId="{63AD16CA-90CC-4FD7-80DB-CD263B90710D}" srcOrd="1" destOrd="0" presId="urn:microsoft.com/office/officeart/2005/8/layout/radial5"/>
    <dgm:cxn modelId="{44F3791B-A157-4D1A-AD42-4458B436CA6E}" srcId="{9CA2DF9A-3879-4DF3-B7C3-C31F72085814}" destId="{0F5FBA6D-0922-4E5F-A116-865ED7BAC0C0}" srcOrd="2" destOrd="0" parTransId="{927DA42D-54BA-4B5B-9918-4AE2FF8DDE0A}" sibTransId="{56F3E391-F341-418C-ABF5-91F779ECD12C}"/>
    <dgm:cxn modelId="{880397F2-AABE-4E4B-ADF9-2519C2C95E3A}" type="presOf" srcId="{EE0F8462-3D62-4542-962B-8F04620E2223}" destId="{FDCB33CE-04B0-43B9-BFB8-4BE18BAC1833}" srcOrd="1" destOrd="0" presId="urn:microsoft.com/office/officeart/2005/8/layout/radial5"/>
    <dgm:cxn modelId="{12090F5A-F923-4B98-BF53-B72FEF15B6A2}" type="presOf" srcId="{159E65E9-38D5-4598-9A62-94DB44B40E5C}" destId="{F17A2CEC-2E5B-4598-9E53-7B17DEEFE60E}" srcOrd="1" destOrd="0" presId="urn:microsoft.com/office/officeart/2005/8/layout/radial5"/>
    <dgm:cxn modelId="{E4A3DA3F-295E-4EF0-A4A0-7B33011CC265}" srcId="{9CA2DF9A-3879-4DF3-B7C3-C31F72085814}" destId="{848AF27B-3687-477F-BBE6-D10504BE17B1}" srcOrd="5" destOrd="0" parTransId="{DBD20084-F174-4253-9025-38B6B3E77EC9}" sibTransId="{A375ABDC-0B60-483B-9051-51D7213195CE}"/>
    <dgm:cxn modelId="{2F9DCBBF-12B6-44F7-9863-1477164F4B36}" type="presOf" srcId="{159E65E9-38D5-4598-9A62-94DB44B40E5C}" destId="{4FE13B5B-2A93-49F5-BD7E-878A8E5A211D}" srcOrd="0" destOrd="0" presId="urn:microsoft.com/office/officeart/2005/8/layout/radial5"/>
    <dgm:cxn modelId="{C1B4867E-4A41-4940-8911-BE7C44DE31CF}" srcId="{9CA2DF9A-3879-4DF3-B7C3-C31F72085814}" destId="{A7D0ECD2-90A4-4326-B771-D143740FCB19}" srcOrd="0" destOrd="0" parTransId="{159E65E9-38D5-4598-9A62-94DB44B40E5C}" sibTransId="{9A2C20CA-9678-4F1D-BCF5-582DB515C2E7}"/>
    <dgm:cxn modelId="{82754C8A-2BD1-4C10-A6E5-ADB404F6D80A}" type="presOf" srcId="{EE0F8462-3D62-4542-962B-8F04620E2223}" destId="{44184539-7284-43D0-8E3C-1D2CDF6F513D}" srcOrd="0" destOrd="0" presId="urn:microsoft.com/office/officeart/2005/8/layout/radial5"/>
    <dgm:cxn modelId="{285A269F-EAB4-465C-AE45-72080F349DB0}" type="presOf" srcId="{848AF27B-3687-477F-BBE6-D10504BE17B1}" destId="{E1BC0354-906A-470A-AE60-665104813705}" srcOrd="0" destOrd="0" presId="urn:microsoft.com/office/officeart/2005/8/layout/radial5"/>
    <dgm:cxn modelId="{1F513711-066B-4193-9CFB-BEEDF5BF3CED}" srcId="{98A7069D-E8F7-4F52-A042-23C14411CAEE}" destId="{DB78C394-9343-4002-89AC-3C9C34396115}" srcOrd="3" destOrd="0" parTransId="{8033B5A7-3678-43B5-817E-6DBCC0FD39F9}" sibTransId="{F8C4A5BC-941E-4302-8D1F-CB90A5B26216}"/>
    <dgm:cxn modelId="{5037700F-2796-4153-B752-AA6C2B45C6FF}" type="presOf" srcId="{98A7069D-E8F7-4F52-A042-23C14411CAEE}" destId="{FC9366E8-4020-4079-B9A4-E377DAE2685C}" srcOrd="0" destOrd="0" presId="urn:microsoft.com/office/officeart/2005/8/layout/radial5"/>
    <dgm:cxn modelId="{03CB3598-0163-477E-B875-FB0E9457618B}" type="presOf" srcId="{927DA42D-54BA-4B5B-9918-4AE2FF8DDE0A}" destId="{14213D64-7676-4142-BCA9-F4A25D966CED}" srcOrd="1" destOrd="0" presId="urn:microsoft.com/office/officeart/2005/8/layout/radial5"/>
    <dgm:cxn modelId="{26402E22-640D-4D97-80ED-F3E8AD7D5340}" type="presOf" srcId="{4256E8CB-FD4A-4286-B111-77E476FABBDF}" destId="{9B241FB2-98EF-4EAC-8014-5D4E778D2100}" srcOrd="0" destOrd="0" presId="urn:microsoft.com/office/officeart/2005/8/layout/radial5"/>
    <dgm:cxn modelId="{5A96E739-BAEF-40D0-84BA-B773E7EDB857}" srcId="{98A7069D-E8F7-4F52-A042-23C14411CAEE}" destId="{2FDA23B7-CA18-43E2-A0E9-ACE60D05045D}" srcOrd="2" destOrd="0" parTransId="{6232F8ED-6E07-4CC5-83E0-508FACF0B81A}" sibTransId="{5A1ED4F6-4C02-4106-8624-302ED997B731}"/>
    <dgm:cxn modelId="{FE4CAD41-A79E-42EE-8F32-50DEB7D97870}" type="presOf" srcId="{DD7CA09B-75BE-43C5-8F89-B3C1CF2A1946}" destId="{E1851AE5-207B-4F1D-90A0-CC1B5703AE87}" srcOrd="0" destOrd="0" presId="urn:microsoft.com/office/officeart/2005/8/layout/radial5"/>
    <dgm:cxn modelId="{37C81279-F15E-4898-A906-91513C09FEF8}" srcId="{98A7069D-E8F7-4F52-A042-23C14411CAEE}" destId="{EB9D36DC-F474-415D-9EC6-37CEF044AB8B}" srcOrd="1" destOrd="0" parTransId="{EDD98551-AA46-4A1D-ABB9-E474FFB7EC3A}" sibTransId="{D003DDD8-D5CD-4FBC-881B-27174FB095A6}"/>
    <dgm:cxn modelId="{91026570-4ED4-4325-A29F-3B6F70827677}" type="presOf" srcId="{41133183-759F-45B5-9358-CB85B154A7AF}" destId="{963EFA0F-5186-472F-BD41-6B58299EDAF3}" srcOrd="0" destOrd="0" presId="urn:microsoft.com/office/officeart/2005/8/layout/radial5"/>
    <dgm:cxn modelId="{A6DE6571-C668-4312-8238-53213BB4C985}" srcId="{98A7069D-E8F7-4F52-A042-23C14411CAEE}" destId="{9CA2DF9A-3879-4DF3-B7C3-C31F72085814}" srcOrd="0" destOrd="0" parTransId="{D81AB034-B065-465F-8642-A194F5E2B6EF}" sibTransId="{703CA6F7-5798-4C9E-A08F-D4A3A5AC9512}"/>
    <dgm:cxn modelId="{F63F9D1B-2AA5-4EF7-8B4E-1C9D91CAB8C2}" type="presOf" srcId="{41133183-759F-45B5-9358-CB85B154A7AF}" destId="{08F94CEC-53C8-4113-98E7-C4579A163481}" srcOrd="1" destOrd="0" presId="urn:microsoft.com/office/officeart/2005/8/layout/radial5"/>
    <dgm:cxn modelId="{F1B1DD34-C640-48CA-A94D-CE0F54D602E7}" type="presOf" srcId="{927DA42D-54BA-4B5B-9918-4AE2FF8DDE0A}" destId="{902D0BD7-D0E6-451C-888C-21148F7B72AC}" srcOrd="0" destOrd="0" presId="urn:microsoft.com/office/officeart/2005/8/layout/radial5"/>
    <dgm:cxn modelId="{129BF932-6DA7-4C58-9A8A-7A4DC6DF4A03}" type="presOf" srcId="{DD7CA09B-75BE-43C5-8F89-B3C1CF2A1946}" destId="{2478F704-C5A6-44AB-9C25-610E54875A3F}" srcOrd="1" destOrd="0" presId="urn:microsoft.com/office/officeart/2005/8/layout/radial5"/>
    <dgm:cxn modelId="{3FB874DA-895C-455B-BABF-D5553C00B6AD}" type="presOf" srcId="{0F5FBA6D-0922-4E5F-A116-865ED7BAC0C0}" destId="{ACD14398-0678-4720-8F2B-30139D919F65}" srcOrd="0" destOrd="0" presId="urn:microsoft.com/office/officeart/2005/8/layout/radial5"/>
    <dgm:cxn modelId="{FC29D973-1DF5-4EA0-B497-A1C9A709506A}" type="presOf" srcId="{B0EEA9FA-CC7F-45F4-BB8B-D8298B909E92}" destId="{8FC987F9-222B-4507-9C00-9C300292E835}" srcOrd="0" destOrd="0" presId="urn:microsoft.com/office/officeart/2005/8/layout/radial5"/>
    <dgm:cxn modelId="{7BDDDF06-1C71-4872-9C5E-F12CA02411BE}" type="presOf" srcId="{DBD20084-F174-4253-9025-38B6B3E77EC9}" destId="{19C4783F-C6DF-400F-BAE9-A81A982F3903}" srcOrd="0" destOrd="0" presId="urn:microsoft.com/office/officeart/2005/8/layout/radial5"/>
    <dgm:cxn modelId="{4EFDE855-2E02-4BD6-937D-663130DC6BB2}" type="presParOf" srcId="{FC9366E8-4020-4079-B9A4-E377DAE2685C}" destId="{AD741BAC-2778-4A62-B9A3-7FC05A1AF8ED}" srcOrd="0" destOrd="0" presId="urn:microsoft.com/office/officeart/2005/8/layout/radial5"/>
    <dgm:cxn modelId="{829367EC-1ADC-4FE7-ACD6-C8410D4C6347}" type="presParOf" srcId="{FC9366E8-4020-4079-B9A4-E377DAE2685C}" destId="{4FE13B5B-2A93-49F5-BD7E-878A8E5A211D}" srcOrd="1" destOrd="0" presId="urn:microsoft.com/office/officeart/2005/8/layout/radial5"/>
    <dgm:cxn modelId="{AA28A352-5071-423E-85B0-C8CEE32EEDEA}" type="presParOf" srcId="{4FE13B5B-2A93-49F5-BD7E-878A8E5A211D}" destId="{F17A2CEC-2E5B-4598-9E53-7B17DEEFE60E}" srcOrd="0" destOrd="0" presId="urn:microsoft.com/office/officeart/2005/8/layout/radial5"/>
    <dgm:cxn modelId="{B89F1FAD-D463-4159-BACB-2DBFE4CC766F}" type="presParOf" srcId="{FC9366E8-4020-4079-B9A4-E377DAE2685C}" destId="{DF49B5A9-B1DC-41D4-9B20-89ACD3F9C1A0}" srcOrd="2" destOrd="0" presId="urn:microsoft.com/office/officeart/2005/8/layout/radial5"/>
    <dgm:cxn modelId="{E628DE2D-0034-4420-83B9-934EB3552936}" type="presParOf" srcId="{FC9366E8-4020-4079-B9A4-E377DAE2685C}" destId="{963EFA0F-5186-472F-BD41-6B58299EDAF3}" srcOrd="3" destOrd="0" presId="urn:microsoft.com/office/officeart/2005/8/layout/radial5"/>
    <dgm:cxn modelId="{CCE60591-45F8-4195-AC72-B3D3911CC586}" type="presParOf" srcId="{963EFA0F-5186-472F-BD41-6B58299EDAF3}" destId="{08F94CEC-53C8-4113-98E7-C4579A163481}" srcOrd="0" destOrd="0" presId="urn:microsoft.com/office/officeart/2005/8/layout/radial5"/>
    <dgm:cxn modelId="{E9047B80-C914-437F-AC59-35831FC43B87}" type="presParOf" srcId="{FC9366E8-4020-4079-B9A4-E377DAE2685C}" destId="{9B241FB2-98EF-4EAC-8014-5D4E778D2100}" srcOrd="4" destOrd="0" presId="urn:microsoft.com/office/officeart/2005/8/layout/radial5"/>
    <dgm:cxn modelId="{9F5665E3-BE75-4B09-B95E-0BE97A935CF0}" type="presParOf" srcId="{FC9366E8-4020-4079-B9A4-E377DAE2685C}" destId="{902D0BD7-D0E6-451C-888C-21148F7B72AC}" srcOrd="5" destOrd="0" presId="urn:microsoft.com/office/officeart/2005/8/layout/radial5"/>
    <dgm:cxn modelId="{9275D202-D009-40BA-A269-F9289F3B3245}" type="presParOf" srcId="{902D0BD7-D0E6-451C-888C-21148F7B72AC}" destId="{14213D64-7676-4142-BCA9-F4A25D966CED}" srcOrd="0" destOrd="0" presId="urn:microsoft.com/office/officeart/2005/8/layout/radial5"/>
    <dgm:cxn modelId="{FC638B4E-D97E-4AB6-9EA3-32CCF6F516C1}" type="presParOf" srcId="{FC9366E8-4020-4079-B9A4-E377DAE2685C}" destId="{ACD14398-0678-4720-8F2B-30139D919F65}" srcOrd="6" destOrd="0" presId="urn:microsoft.com/office/officeart/2005/8/layout/radial5"/>
    <dgm:cxn modelId="{1AA9BEF0-C030-4CD8-AE7D-DECAE52F9930}" type="presParOf" srcId="{FC9366E8-4020-4079-B9A4-E377DAE2685C}" destId="{44184539-7284-43D0-8E3C-1D2CDF6F513D}" srcOrd="7" destOrd="0" presId="urn:microsoft.com/office/officeart/2005/8/layout/radial5"/>
    <dgm:cxn modelId="{343A75F1-BB9E-476F-AEA3-E58E0FA12AEC}" type="presParOf" srcId="{44184539-7284-43D0-8E3C-1D2CDF6F513D}" destId="{FDCB33CE-04B0-43B9-BFB8-4BE18BAC1833}" srcOrd="0" destOrd="0" presId="urn:microsoft.com/office/officeart/2005/8/layout/radial5"/>
    <dgm:cxn modelId="{CBBA75A1-0FB6-4FB1-8EA2-622835CB812B}" type="presParOf" srcId="{FC9366E8-4020-4079-B9A4-E377DAE2685C}" destId="{22C08D5C-B504-4131-AD5B-CD67274CB3F6}" srcOrd="8" destOrd="0" presId="urn:microsoft.com/office/officeart/2005/8/layout/radial5"/>
    <dgm:cxn modelId="{F2786DA8-9DB8-49F7-BC00-6C95019DC497}" type="presParOf" srcId="{FC9366E8-4020-4079-B9A4-E377DAE2685C}" destId="{E1851AE5-207B-4F1D-90A0-CC1B5703AE87}" srcOrd="9" destOrd="0" presId="urn:microsoft.com/office/officeart/2005/8/layout/radial5"/>
    <dgm:cxn modelId="{51B7E5DA-5CFC-49F8-A7A3-7CA36425A1AF}" type="presParOf" srcId="{E1851AE5-207B-4F1D-90A0-CC1B5703AE87}" destId="{2478F704-C5A6-44AB-9C25-610E54875A3F}" srcOrd="0" destOrd="0" presId="urn:microsoft.com/office/officeart/2005/8/layout/radial5"/>
    <dgm:cxn modelId="{D45861EE-288D-4DD1-AF1A-5A2852250665}" type="presParOf" srcId="{FC9366E8-4020-4079-B9A4-E377DAE2685C}" destId="{8FC987F9-222B-4507-9C00-9C300292E835}" srcOrd="10" destOrd="0" presId="urn:microsoft.com/office/officeart/2005/8/layout/radial5"/>
    <dgm:cxn modelId="{8807315F-EE8D-4E93-96BD-95EE96540653}" type="presParOf" srcId="{FC9366E8-4020-4079-B9A4-E377DAE2685C}" destId="{19C4783F-C6DF-400F-BAE9-A81A982F3903}" srcOrd="11" destOrd="0" presId="urn:microsoft.com/office/officeart/2005/8/layout/radial5"/>
    <dgm:cxn modelId="{E37A5CA2-8E60-4DA2-826D-6583ED766BBF}" type="presParOf" srcId="{19C4783F-C6DF-400F-BAE9-A81A982F3903}" destId="{63AD16CA-90CC-4FD7-80DB-CD263B90710D}" srcOrd="0" destOrd="0" presId="urn:microsoft.com/office/officeart/2005/8/layout/radial5"/>
    <dgm:cxn modelId="{6811E25F-BE36-400C-8012-51DE921CA1D7}" type="presParOf" srcId="{FC9366E8-4020-4079-B9A4-E377DAE2685C}" destId="{E1BC0354-906A-470A-AE60-665104813705}" srcOrd="12" destOrd="0" presId="urn:microsoft.com/office/officeart/2005/8/layout/radial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Diapositiva de título">
    <p:bg>
      <p:bgPr>
        <a:solidFill>
          <a:schemeClr val="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72" name="Freeform 32" descr="1"/>
          <p:cNvSpPr>
            <a:spLocks/>
          </p:cNvSpPr>
          <p:nvPr/>
        </p:nvSpPr>
        <p:spPr bwMode="ltGray">
          <a:xfrm>
            <a:off x="-22225" y="0"/>
            <a:ext cx="9191625" cy="6156325"/>
          </a:xfrm>
          <a:custGeom>
            <a:avLst/>
            <a:gdLst/>
            <a:ahLst/>
            <a:cxnLst>
              <a:cxn ang="0">
                <a:pos x="22" y="3783"/>
              </a:cxn>
              <a:cxn ang="0">
                <a:pos x="1792" y="3857"/>
              </a:cxn>
              <a:cxn ang="0">
                <a:pos x="5774" y="3089"/>
              </a:cxn>
              <a:cxn ang="0">
                <a:pos x="5790" y="0"/>
              </a:cxn>
              <a:cxn ang="0">
                <a:pos x="0" y="0"/>
              </a:cxn>
              <a:cxn ang="0">
                <a:pos x="14" y="3791"/>
              </a:cxn>
            </a:cxnLst>
            <a:rect l="0" t="0" r="r" b="b"/>
            <a:pathLst>
              <a:path w="5790" h="3878">
                <a:moveTo>
                  <a:pt x="22" y="3783"/>
                </a:moveTo>
                <a:cubicBezTo>
                  <a:pt x="316" y="3795"/>
                  <a:pt x="788" y="3878"/>
                  <a:pt x="1792" y="3857"/>
                </a:cubicBezTo>
                <a:cubicBezTo>
                  <a:pt x="2796" y="3838"/>
                  <a:pt x="5112" y="3299"/>
                  <a:pt x="5774" y="3089"/>
                </a:cubicBezTo>
                <a:lnTo>
                  <a:pt x="5790" y="0"/>
                </a:lnTo>
                <a:lnTo>
                  <a:pt x="0" y="0"/>
                </a:lnTo>
                <a:lnTo>
                  <a:pt x="14" y="3791"/>
                </a:lnTo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s-CR"/>
          </a:p>
        </p:txBody>
      </p:sp>
      <p:sp>
        <p:nvSpPr>
          <p:cNvPr id="35874" name="Freeform 34"/>
          <p:cNvSpPr>
            <a:spLocks/>
          </p:cNvSpPr>
          <p:nvPr/>
        </p:nvSpPr>
        <p:spPr bwMode="ltGray">
          <a:xfrm>
            <a:off x="0" y="4419600"/>
            <a:ext cx="9153525" cy="1733550"/>
          </a:xfrm>
          <a:custGeom>
            <a:avLst/>
            <a:gdLst/>
            <a:ahLst/>
            <a:cxnLst>
              <a:cxn ang="0">
                <a:pos x="8" y="1000"/>
              </a:cxn>
              <a:cxn ang="0">
                <a:pos x="1778" y="1072"/>
              </a:cxn>
              <a:cxn ang="0">
                <a:pos x="5760" y="324"/>
              </a:cxn>
              <a:cxn ang="0">
                <a:pos x="5766" y="0"/>
              </a:cxn>
              <a:cxn ang="0">
                <a:pos x="1764" y="1032"/>
              </a:cxn>
              <a:cxn ang="0">
                <a:pos x="0" y="720"/>
              </a:cxn>
              <a:cxn ang="0">
                <a:pos x="0" y="1008"/>
              </a:cxn>
            </a:cxnLst>
            <a:rect l="0" t="0" r="r" b="b"/>
            <a:pathLst>
              <a:path w="5766" h="1092">
                <a:moveTo>
                  <a:pt x="8" y="1000"/>
                </a:moveTo>
                <a:cubicBezTo>
                  <a:pt x="302" y="1012"/>
                  <a:pt x="774" y="1092"/>
                  <a:pt x="1778" y="1072"/>
                </a:cubicBezTo>
                <a:cubicBezTo>
                  <a:pt x="2782" y="1052"/>
                  <a:pt x="5098" y="529"/>
                  <a:pt x="5760" y="324"/>
                </a:cubicBezTo>
                <a:lnTo>
                  <a:pt x="5766" y="0"/>
                </a:lnTo>
                <a:cubicBezTo>
                  <a:pt x="5264" y="296"/>
                  <a:pt x="2820" y="1038"/>
                  <a:pt x="1764" y="1032"/>
                </a:cubicBezTo>
                <a:cubicBezTo>
                  <a:pt x="708" y="1026"/>
                  <a:pt x="116" y="744"/>
                  <a:pt x="0" y="720"/>
                </a:cubicBezTo>
                <a:lnTo>
                  <a:pt x="0" y="1008"/>
                </a:lnTo>
              </a:path>
            </a:pathLst>
          </a:custGeom>
          <a:solidFill>
            <a:srgbClr val="FFFFFF">
              <a:alpha val="89999"/>
            </a:srgbClr>
          </a:soli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s-CR"/>
          </a:p>
        </p:txBody>
      </p:sp>
      <p:sp>
        <p:nvSpPr>
          <p:cNvPr id="35875" name="Freeform 35"/>
          <p:cNvSpPr>
            <a:spLocks/>
          </p:cNvSpPr>
          <p:nvPr/>
        </p:nvSpPr>
        <p:spPr bwMode="gray">
          <a:xfrm>
            <a:off x="0" y="5181600"/>
            <a:ext cx="9169400" cy="977900"/>
          </a:xfrm>
          <a:custGeom>
            <a:avLst/>
            <a:gdLst/>
            <a:ahLst/>
            <a:cxnLst>
              <a:cxn ang="0">
                <a:pos x="0" y="58"/>
              </a:cxn>
              <a:cxn ang="0">
                <a:pos x="1584" y="586"/>
              </a:cxn>
              <a:cxn ang="0">
                <a:pos x="5768" y="0"/>
              </a:cxn>
              <a:cxn ang="0">
                <a:pos x="5776" y="32"/>
              </a:cxn>
              <a:cxn ang="0">
                <a:pos x="1584" y="598"/>
              </a:cxn>
              <a:cxn ang="0">
                <a:pos x="4" y="92"/>
              </a:cxn>
              <a:cxn ang="0">
                <a:pos x="0" y="58"/>
              </a:cxn>
            </a:cxnLst>
            <a:rect l="0" t="0" r="r" b="b"/>
            <a:pathLst>
              <a:path w="5776" h="616">
                <a:moveTo>
                  <a:pt x="0" y="58"/>
                </a:moveTo>
                <a:cubicBezTo>
                  <a:pt x="116" y="98"/>
                  <a:pt x="606" y="574"/>
                  <a:pt x="1584" y="586"/>
                </a:cubicBezTo>
                <a:cubicBezTo>
                  <a:pt x="2562" y="598"/>
                  <a:pt x="4364" y="324"/>
                  <a:pt x="5768" y="0"/>
                </a:cubicBezTo>
                <a:lnTo>
                  <a:pt x="5776" y="32"/>
                </a:lnTo>
                <a:cubicBezTo>
                  <a:pt x="4336" y="356"/>
                  <a:pt x="2550" y="616"/>
                  <a:pt x="1584" y="598"/>
                </a:cubicBezTo>
                <a:cubicBezTo>
                  <a:pt x="618" y="580"/>
                  <a:pt x="152" y="157"/>
                  <a:pt x="4" y="92"/>
                </a:cubicBezTo>
                <a:lnTo>
                  <a:pt x="0" y="58"/>
                </a:lnTo>
                <a:close/>
              </a:path>
            </a:pathLst>
          </a:custGeom>
          <a:solidFill>
            <a:schemeClr val="tx1">
              <a:alpha val="50000"/>
            </a:schemeClr>
          </a:soli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s-CR"/>
          </a:p>
        </p:txBody>
      </p:sp>
      <p:pic>
        <p:nvPicPr>
          <p:cNvPr id="35870" name="Picture 3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gray">
          <a:xfrm rot="853024">
            <a:off x="1062038" y="1265238"/>
            <a:ext cx="685800" cy="41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5851" name="Rectangle 11"/>
          <p:cNvSpPr>
            <a:spLocks noGrp="1" noChangeArrowheads="1"/>
          </p:cNvSpPr>
          <p:nvPr>
            <p:ph type="ctrTitle" sz="quarter"/>
          </p:nvPr>
        </p:nvSpPr>
        <p:spPr bwMode="gray">
          <a:xfrm>
            <a:off x="2819400" y="914400"/>
            <a:ext cx="6097588" cy="1371600"/>
          </a:xfrm>
        </p:spPr>
        <p:txBody>
          <a:bodyPr/>
          <a:lstStyle>
            <a:lvl1pPr algn="r">
              <a:defRPr sz="44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5852" name="Rectangle 12"/>
          <p:cNvSpPr>
            <a:spLocks noGrp="1" noChangeArrowheads="1"/>
          </p:cNvSpPr>
          <p:nvPr>
            <p:ph type="subTitle" sz="quarter" idx="1"/>
          </p:nvPr>
        </p:nvSpPr>
        <p:spPr bwMode="gray">
          <a:xfrm>
            <a:off x="3505200" y="2590800"/>
            <a:ext cx="5410200" cy="609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2400">
                <a:latin typeface="Arial" charset="0"/>
              </a:defRPr>
            </a:lvl1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35853" name="Rectangle 13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564313"/>
            <a:ext cx="2133600" cy="21748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5855" name="Rectangle 15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3048000" y="6553200"/>
            <a:ext cx="2743200" cy="21748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21F4AF1-D504-4301-88D0-05BA56D33028}" type="slidenum">
              <a:rPr lang="en-US"/>
              <a:pPr/>
              <a:t>‹Nº›</a:t>
            </a:fld>
            <a:endParaRPr lang="en-US"/>
          </a:p>
        </p:txBody>
      </p:sp>
      <p:pic>
        <p:nvPicPr>
          <p:cNvPr id="35865" name="Picture 2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gray">
          <a:xfrm>
            <a:off x="4267200" y="4379913"/>
            <a:ext cx="3962400" cy="247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66" name="Picture 2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gray">
          <a:xfrm rot="385846">
            <a:off x="1897063" y="4740275"/>
            <a:ext cx="2209800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67" name="Picture 2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gray">
          <a:xfrm>
            <a:off x="609600" y="3352800"/>
            <a:ext cx="2819400" cy="189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68" name="Picture 2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gray">
          <a:xfrm rot="-1037149">
            <a:off x="1573213" y="2192338"/>
            <a:ext cx="1000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69" name="Picture 2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gray">
          <a:xfrm>
            <a:off x="1295400" y="1649413"/>
            <a:ext cx="1905000" cy="1217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71" name="Picture 3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gray">
          <a:xfrm>
            <a:off x="381000" y="609600"/>
            <a:ext cx="1447800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5854" name="Rectangle 14"/>
          <p:cNvSpPr>
            <a:spLocks noGrp="1" noChangeArrowheads="1"/>
          </p:cNvSpPr>
          <p:nvPr>
            <p:ph type="ftr" sz="quarter" idx="3"/>
          </p:nvPr>
        </p:nvSpPr>
        <p:spPr>
          <a:xfrm>
            <a:off x="5791200" y="6477000"/>
            <a:ext cx="3124200" cy="304800"/>
          </a:xfrm>
        </p:spPr>
        <p:txBody>
          <a:bodyPr/>
          <a:lstStyle>
            <a:lvl1pPr>
              <a:defRPr b="1"/>
            </a:lvl1pPr>
          </a:lstStyle>
          <a:p>
            <a:endParaRPr lang="es-CR"/>
          </a:p>
        </p:txBody>
      </p:sp>
      <p:sp>
        <p:nvSpPr>
          <p:cNvPr id="35873" name="Text Box 33"/>
          <p:cNvSpPr txBox="1">
            <a:spLocks noChangeArrowheads="1"/>
          </p:cNvSpPr>
          <p:nvPr/>
        </p:nvSpPr>
        <p:spPr bwMode="gray">
          <a:xfrm>
            <a:off x="4724400" y="4724400"/>
            <a:ext cx="29718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2"/>
                </a:solidFill>
                <a:latin typeface="Arial" charset="0"/>
              </a:rPr>
              <a:t>Company </a:t>
            </a:r>
            <a:r>
              <a:rPr lang="en-US" sz="2800" b="1">
                <a:solidFill>
                  <a:schemeClr val="bg2"/>
                </a:solidFill>
                <a:latin typeface="Arial" charset="0"/>
              </a:rPr>
              <a:t>LOGO</a:t>
            </a:r>
          </a:p>
        </p:txBody>
      </p:sp>
      <p:grpSp>
        <p:nvGrpSpPr>
          <p:cNvPr id="35933" name="Group 93"/>
          <p:cNvGrpSpPr>
            <a:grpSpLocks/>
          </p:cNvGrpSpPr>
          <p:nvPr/>
        </p:nvGrpSpPr>
        <p:grpSpPr bwMode="auto">
          <a:xfrm>
            <a:off x="5715000" y="1371600"/>
            <a:ext cx="3533775" cy="3427413"/>
            <a:chOff x="3665" y="622"/>
            <a:chExt cx="2161" cy="2063"/>
          </a:xfrm>
        </p:grpSpPr>
        <p:sp>
          <p:nvSpPr>
            <p:cNvPr id="35912" name="Freeform 72"/>
            <p:cNvSpPr>
              <a:spLocks/>
            </p:cNvSpPr>
            <p:nvPr userDrawn="1"/>
          </p:nvSpPr>
          <p:spPr bwMode="gray">
            <a:xfrm rot="-667772" flipH="1" flipV="1">
              <a:off x="3665" y="2493"/>
              <a:ext cx="674" cy="192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674" y="116"/>
                </a:cxn>
                <a:cxn ang="0">
                  <a:pos x="660" y="192"/>
                </a:cxn>
                <a:cxn ang="0">
                  <a:pos x="0" y="75"/>
                </a:cxn>
                <a:cxn ang="0">
                  <a:pos x="14" y="0"/>
                </a:cxn>
              </a:cxnLst>
              <a:rect l="0" t="0" r="r" b="b"/>
              <a:pathLst>
                <a:path w="674" h="192">
                  <a:moveTo>
                    <a:pt x="14" y="0"/>
                  </a:moveTo>
                  <a:lnTo>
                    <a:pt x="674" y="116"/>
                  </a:lnTo>
                  <a:lnTo>
                    <a:pt x="660" y="192"/>
                  </a:lnTo>
                  <a:lnTo>
                    <a:pt x="0" y="75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8F8F8">
                <a:alpha val="10001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R"/>
            </a:p>
          </p:txBody>
        </p:sp>
        <p:sp>
          <p:nvSpPr>
            <p:cNvPr id="35913" name="Freeform 73"/>
            <p:cNvSpPr>
              <a:spLocks/>
            </p:cNvSpPr>
            <p:nvPr userDrawn="1"/>
          </p:nvSpPr>
          <p:spPr bwMode="gray">
            <a:xfrm rot="-667772" flipH="1" flipV="1">
              <a:off x="3672" y="2327"/>
              <a:ext cx="667" cy="247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667" y="173"/>
                </a:cxn>
                <a:cxn ang="0">
                  <a:pos x="647" y="247"/>
                </a:cxn>
                <a:cxn ang="0">
                  <a:pos x="0" y="74"/>
                </a:cxn>
                <a:cxn ang="0">
                  <a:pos x="20" y="0"/>
                </a:cxn>
              </a:cxnLst>
              <a:rect l="0" t="0" r="r" b="b"/>
              <a:pathLst>
                <a:path w="667" h="247">
                  <a:moveTo>
                    <a:pt x="20" y="0"/>
                  </a:moveTo>
                  <a:lnTo>
                    <a:pt x="667" y="173"/>
                  </a:lnTo>
                  <a:lnTo>
                    <a:pt x="647" y="247"/>
                  </a:lnTo>
                  <a:lnTo>
                    <a:pt x="0" y="74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8F8F8">
                <a:alpha val="10001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R"/>
            </a:p>
          </p:txBody>
        </p:sp>
        <p:sp>
          <p:nvSpPr>
            <p:cNvPr id="35914" name="Freeform 74"/>
            <p:cNvSpPr>
              <a:spLocks/>
            </p:cNvSpPr>
            <p:nvPr userDrawn="1"/>
          </p:nvSpPr>
          <p:spPr bwMode="gray">
            <a:xfrm rot="-667772" flipH="1" flipV="1">
              <a:off x="3693" y="2161"/>
              <a:ext cx="655" cy="301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655" y="229"/>
                </a:cxn>
                <a:cxn ang="0">
                  <a:pos x="629" y="301"/>
                </a:cxn>
                <a:cxn ang="0">
                  <a:pos x="0" y="72"/>
                </a:cxn>
                <a:cxn ang="0">
                  <a:pos x="26" y="0"/>
                </a:cxn>
              </a:cxnLst>
              <a:rect l="0" t="0" r="r" b="b"/>
              <a:pathLst>
                <a:path w="655" h="301">
                  <a:moveTo>
                    <a:pt x="26" y="0"/>
                  </a:moveTo>
                  <a:lnTo>
                    <a:pt x="655" y="229"/>
                  </a:lnTo>
                  <a:lnTo>
                    <a:pt x="629" y="301"/>
                  </a:lnTo>
                  <a:lnTo>
                    <a:pt x="0" y="72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8F8F8">
                <a:alpha val="10001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R"/>
            </a:p>
          </p:txBody>
        </p:sp>
        <p:sp>
          <p:nvSpPr>
            <p:cNvPr id="35915" name="Freeform 75"/>
            <p:cNvSpPr>
              <a:spLocks/>
            </p:cNvSpPr>
            <p:nvPr userDrawn="1"/>
          </p:nvSpPr>
          <p:spPr bwMode="gray">
            <a:xfrm rot="-667772" flipH="1" flipV="1">
              <a:off x="3728" y="1998"/>
              <a:ext cx="639" cy="353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639" y="283"/>
                </a:cxn>
                <a:cxn ang="0">
                  <a:pos x="606" y="353"/>
                </a:cxn>
                <a:cxn ang="0">
                  <a:pos x="0" y="70"/>
                </a:cxn>
                <a:cxn ang="0">
                  <a:pos x="32" y="0"/>
                </a:cxn>
              </a:cxnLst>
              <a:rect l="0" t="0" r="r" b="b"/>
              <a:pathLst>
                <a:path w="639" h="353">
                  <a:moveTo>
                    <a:pt x="32" y="0"/>
                  </a:moveTo>
                  <a:lnTo>
                    <a:pt x="639" y="283"/>
                  </a:lnTo>
                  <a:lnTo>
                    <a:pt x="606" y="353"/>
                  </a:lnTo>
                  <a:lnTo>
                    <a:pt x="0" y="7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8F8F8">
                <a:alpha val="10001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R"/>
            </a:p>
          </p:txBody>
        </p:sp>
        <p:sp>
          <p:nvSpPr>
            <p:cNvPr id="35916" name="Freeform 76"/>
            <p:cNvSpPr>
              <a:spLocks/>
            </p:cNvSpPr>
            <p:nvPr userDrawn="1"/>
          </p:nvSpPr>
          <p:spPr bwMode="gray">
            <a:xfrm rot="-667772" flipH="1" flipV="1">
              <a:off x="3778" y="1841"/>
              <a:ext cx="617" cy="400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617" y="334"/>
                </a:cxn>
                <a:cxn ang="0">
                  <a:pos x="579" y="400"/>
                </a:cxn>
                <a:cxn ang="0">
                  <a:pos x="0" y="66"/>
                </a:cxn>
                <a:cxn ang="0">
                  <a:pos x="37" y="0"/>
                </a:cxn>
              </a:cxnLst>
              <a:rect l="0" t="0" r="r" b="b"/>
              <a:pathLst>
                <a:path w="617" h="400">
                  <a:moveTo>
                    <a:pt x="37" y="0"/>
                  </a:moveTo>
                  <a:lnTo>
                    <a:pt x="617" y="334"/>
                  </a:lnTo>
                  <a:lnTo>
                    <a:pt x="579" y="400"/>
                  </a:lnTo>
                  <a:lnTo>
                    <a:pt x="0" y="66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8F8F8">
                <a:alpha val="10001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R"/>
            </a:p>
          </p:txBody>
        </p:sp>
        <p:sp>
          <p:nvSpPr>
            <p:cNvPr id="35917" name="Freeform 77"/>
            <p:cNvSpPr>
              <a:spLocks/>
            </p:cNvSpPr>
            <p:nvPr userDrawn="1"/>
          </p:nvSpPr>
          <p:spPr bwMode="gray">
            <a:xfrm rot="-667772" flipH="1" flipV="1">
              <a:off x="3841" y="1688"/>
              <a:ext cx="592" cy="446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592" y="383"/>
                </a:cxn>
                <a:cxn ang="0">
                  <a:pos x="548" y="446"/>
                </a:cxn>
                <a:cxn ang="0">
                  <a:pos x="0" y="62"/>
                </a:cxn>
                <a:cxn ang="0">
                  <a:pos x="44" y="0"/>
                </a:cxn>
              </a:cxnLst>
              <a:rect l="0" t="0" r="r" b="b"/>
              <a:pathLst>
                <a:path w="592" h="446">
                  <a:moveTo>
                    <a:pt x="44" y="0"/>
                  </a:moveTo>
                  <a:lnTo>
                    <a:pt x="592" y="383"/>
                  </a:lnTo>
                  <a:lnTo>
                    <a:pt x="548" y="446"/>
                  </a:lnTo>
                  <a:lnTo>
                    <a:pt x="0" y="62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F8F8F8">
                <a:alpha val="10001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R"/>
            </a:p>
          </p:txBody>
        </p:sp>
        <p:sp>
          <p:nvSpPr>
            <p:cNvPr id="35918" name="Freeform 78"/>
            <p:cNvSpPr>
              <a:spLocks/>
            </p:cNvSpPr>
            <p:nvPr userDrawn="1"/>
          </p:nvSpPr>
          <p:spPr bwMode="gray">
            <a:xfrm rot="-667772" flipH="1" flipV="1">
              <a:off x="3917" y="1542"/>
              <a:ext cx="562" cy="489"/>
            </a:xfrm>
            <a:custGeom>
              <a:avLst/>
              <a:gdLst/>
              <a:ahLst/>
              <a:cxnLst>
                <a:cxn ang="0">
                  <a:pos x="49" y="0"/>
                </a:cxn>
                <a:cxn ang="0">
                  <a:pos x="562" y="430"/>
                </a:cxn>
                <a:cxn ang="0">
                  <a:pos x="511" y="489"/>
                </a:cxn>
                <a:cxn ang="0">
                  <a:pos x="0" y="58"/>
                </a:cxn>
                <a:cxn ang="0">
                  <a:pos x="49" y="0"/>
                </a:cxn>
              </a:cxnLst>
              <a:rect l="0" t="0" r="r" b="b"/>
              <a:pathLst>
                <a:path w="562" h="489">
                  <a:moveTo>
                    <a:pt x="49" y="0"/>
                  </a:moveTo>
                  <a:lnTo>
                    <a:pt x="562" y="430"/>
                  </a:lnTo>
                  <a:lnTo>
                    <a:pt x="511" y="489"/>
                  </a:lnTo>
                  <a:lnTo>
                    <a:pt x="0" y="58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8F8F8">
                <a:alpha val="10001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R"/>
            </a:p>
          </p:txBody>
        </p:sp>
        <p:sp>
          <p:nvSpPr>
            <p:cNvPr id="35919" name="Freeform 79"/>
            <p:cNvSpPr>
              <a:spLocks/>
            </p:cNvSpPr>
            <p:nvPr userDrawn="1"/>
          </p:nvSpPr>
          <p:spPr bwMode="gray">
            <a:xfrm rot="-667772" flipH="1" flipV="1">
              <a:off x="4006" y="1404"/>
              <a:ext cx="529" cy="527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529" y="473"/>
                </a:cxn>
                <a:cxn ang="0">
                  <a:pos x="474" y="527"/>
                </a:cxn>
                <a:cxn ang="0">
                  <a:pos x="0" y="54"/>
                </a:cxn>
                <a:cxn ang="0">
                  <a:pos x="56" y="0"/>
                </a:cxn>
              </a:cxnLst>
              <a:rect l="0" t="0" r="r" b="b"/>
              <a:pathLst>
                <a:path w="529" h="527">
                  <a:moveTo>
                    <a:pt x="56" y="0"/>
                  </a:moveTo>
                  <a:lnTo>
                    <a:pt x="529" y="473"/>
                  </a:lnTo>
                  <a:lnTo>
                    <a:pt x="474" y="527"/>
                  </a:lnTo>
                  <a:lnTo>
                    <a:pt x="0" y="54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F8F8F8">
                <a:alpha val="10001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R"/>
            </a:p>
          </p:txBody>
        </p:sp>
        <p:sp>
          <p:nvSpPr>
            <p:cNvPr id="35920" name="Freeform 80"/>
            <p:cNvSpPr>
              <a:spLocks/>
            </p:cNvSpPr>
            <p:nvPr userDrawn="1"/>
          </p:nvSpPr>
          <p:spPr bwMode="gray">
            <a:xfrm rot="-667772" flipH="1" flipV="1">
              <a:off x="4108" y="1275"/>
              <a:ext cx="490" cy="562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490" y="513"/>
                </a:cxn>
                <a:cxn ang="0">
                  <a:pos x="430" y="562"/>
                </a:cxn>
                <a:cxn ang="0">
                  <a:pos x="0" y="51"/>
                </a:cxn>
                <a:cxn ang="0">
                  <a:pos x="59" y="0"/>
                </a:cxn>
              </a:cxnLst>
              <a:rect l="0" t="0" r="r" b="b"/>
              <a:pathLst>
                <a:path w="490" h="562">
                  <a:moveTo>
                    <a:pt x="59" y="0"/>
                  </a:moveTo>
                  <a:lnTo>
                    <a:pt x="490" y="513"/>
                  </a:lnTo>
                  <a:lnTo>
                    <a:pt x="430" y="562"/>
                  </a:lnTo>
                  <a:lnTo>
                    <a:pt x="0" y="5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F8F8F8">
                <a:alpha val="10001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R"/>
            </a:p>
          </p:txBody>
        </p:sp>
        <p:sp>
          <p:nvSpPr>
            <p:cNvPr id="35921" name="Freeform 81"/>
            <p:cNvSpPr>
              <a:spLocks/>
            </p:cNvSpPr>
            <p:nvPr userDrawn="1"/>
          </p:nvSpPr>
          <p:spPr bwMode="gray">
            <a:xfrm rot="-667772" flipH="1" flipV="1">
              <a:off x="4223" y="1154"/>
              <a:ext cx="446" cy="593"/>
            </a:xfrm>
            <a:custGeom>
              <a:avLst/>
              <a:gdLst/>
              <a:ahLst/>
              <a:cxnLst>
                <a:cxn ang="0">
                  <a:pos x="64" y="0"/>
                </a:cxn>
                <a:cxn ang="0">
                  <a:pos x="446" y="548"/>
                </a:cxn>
                <a:cxn ang="0">
                  <a:pos x="384" y="593"/>
                </a:cxn>
                <a:cxn ang="0">
                  <a:pos x="0" y="45"/>
                </a:cxn>
                <a:cxn ang="0">
                  <a:pos x="64" y="0"/>
                </a:cxn>
              </a:cxnLst>
              <a:rect l="0" t="0" r="r" b="b"/>
              <a:pathLst>
                <a:path w="446" h="593">
                  <a:moveTo>
                    <a:pt x="64" y="0"/>
                  </a:moveTo>
                  <a:lnTo>
                    <a:pt x="446" y="548"/>
                  </a:lnTo>
                  <a:lnTo>
                    <a:pt x="384" y="593"/>
                  </a:lnTo>
                  <a:lnTo>
                    <a:pt x="0" y="45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F8F8F8">
                <a:alpha val="10001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R"/>
            </a:p>
          </p:txBody>
        </p:sp>
        <p:sp>
          <p:nvSpPr>
            <p:cNvPr id="35922" name="Freeform 82"/>
            <p:cNvSpPr>
              <a:spLocks/>
            </p:cNvSpPr>
            <p:nvPr userDrawn="1"/>
          </p:nvSpPr>
          <p:spPr bwMode="gray">
            <a:xfrm rot="-667772" flipH="1" flipV="1">
              <a:off x="4345" y="1045"/>
              <a:ext cx="401" cy="618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401" y="579"/>
                </a:cxn>
                <a:cxn ang="0">
                  <a:pos x="334" y="618"/>
                </a:cxn>
                <a:cxn ang="0">
                  <a:pos x="0" y="38"/>
                </a:cxn>
                <a:cxn ang="0">
                  <a:pos x="66" y="0"/>
                </a:cxn>
              </a:cxnLst>
              <a:rect l="0" t="0" r="r" b="b"/>
              <a:pathLst>
                <a:path w="401" h="618">
                  <a:moveTo>
                    <a:pt x="66" y="0"/>
                  </a:moveTo>
                  <a:lnTo>
                    <a:pt x="401" y="579"/>
                  </a:lnTo>
                  <a:lnTo>
                    <a:pt x="334" y="618"/>
                  </a:lnTo>
                  <a:lnTo>
                    <a:pt x="0" y="38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F8F8F8">
                <a:alpha val="10001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R"/>
            </a:p>
          </p:txBody>
        </p:sp>
        <p:sp>
          <p:nvSpPr>
            <p:cNvPr id="35923" name="Freeform 83"/>
            <p:cNvSpPr>
              <a:spLocks/>
            </p:cNvSpPr>
            <p:nvPr userDrawn="1"/>
          </p:nvSpPr>
          <p:spPr bwMode="gray">
            <a:xfrm rot="-667772" flipH="1" flipV="1">
              <a:off x="4477" y="947"/>
              <a:ext cx="353" cy="640"/>
            </a:xfrm>
            <a:custGeom>
              <a:avLst/>
              <a:gdLst/>
              <a:ahLst/>
              <a:cxnLst>
                <a:cxn ang="0">
                  <a:pos x="69" y="0"/>
                </a:cxn>
                <a:cxn ang="0">
                  <a:pos x="353" y="607"/>
                </a:cxn>
                <a:cxn ang="0">
                  <a:pos x="282" y="640"/>
                </a:cxn>
                <a:cxn ang="0">
                  <a:pos x="0" y="33"/>
                </a:cxn>
                <a:cxn ang="0">
                  <a:pos x="69" y="0"/>
                </a:cxn>
              </a:cxnLst>
              <a:rect l="0" t="0" r="r" b="b"/>
              <a:pathLst>
                <a:path w="353" h="640">
                  <a:moveTo>
                    <a:pt x="69" y="0"/>
                  </a:moveTo>
                  <a:lnTo>
                    <a:pt x="353" y="607"/>
                  </a:lnTo>
                  <a:lnTo>
                    <a:pt x="282" y="640"/>
                  </a:lnTo>
                  <a:lnTo>
                    <a:pt x="0" y="33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8F8F8">
                <a:alpha val="10001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R"/>
            </a:p>
          </p:txBody>
        </p:sp>
        <p:sp>
          <p:nvSpPr>
            <p:cNvPr id="35924" name="Freeform 84"/>
            <p:cNvSpPr>
              <a:spLocks/>
            </p:cNvSpPr>
            <p:nvPr userDrawn="1"/>
          </p:nvSpPr>
          <p:spPr bwMode="gray">
            <a:xfrm rot="-667772" flipH="1" flipV="1">
              <a:off x="4619" y="861"/>
              <a:ext cx="301" cy="656"/>
            </a:xfrm>
            <a:custGeom>
              <a:avLst/>
              <a:gdLst/>
              <a:ahLst/>
              <a:cxnLst>
                <a:cxn ang="0">
                  <a:pos x="72" y="0"/>
                </a:cxn>
                <a:cxn ang="0">
                  <a:pos x="301" y="629"/>
                </a:cxn>
                <a:cxn ang="0">
                  <a:pos x="228" y="656"/>
                </a:cxn>
                <a:cxn ang="0">
                  <a:pos x="0" y="27"/>
                </a:cxn>
                <a:cxn ang="0">
                  <a:pos x="72" y="0"/>
                </a:cxn>
              </a:cxnLst>
              <a:rect l="0" t="0" r="r" b="b"/>
              <a:pathLst>
                <a:path w="301" h="656">
                  <a:moveTo>
                    <a:pt x="72" y="0"/>
                  </a:moveTo>
                  <a:lnTo>
                    <a:pt x="301" y="629"/>
                  </a:lnTo>
                  <a:lnTo>
                    <a:pt x="228" y="656"/>
                  </a:lnTo>
                  <a:lnTo>
                    <a:pt x="0" y="27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8F8F8">
                <a:alpha val="10001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R"/>
            </a:p>
          </p:txBody>
        </p:sp>
        <p:sp>
          <p:nvSpPr>
            <p:cNvPr id="35925" name="Freeform 85"/>
            <p:cNvSpPr>
              <a:spLocks/>
            </p:cNvSpPr>
            <p:nvPr userDrawn="1"/>
          </p:nvSpPr>
          <p:spPr bwMode="gray">
            <a:xfrm rot="-667772" flipH="1" flipV="1">
              <a:off x="4767" y="789"/>
              <a:ext cx="248" cy="666"/>
            </a:xfrm>
            <a:custGeom>
              <a:avLst/>
              <a:gdLst/>
              <a:ahLst/>
              <a:cxnLst>
                <a:cxn ang="0">
                  <a:pos x="74" y="0"/>
                </a:cxn>
                <a:cxn ang="0">
                  <a:pos x="248" y="646"/>
                </a:cxn>
                <a:cxn ang="0">
                  <a:pos x="173" y="666"/>
                </a:cxn>
                <a:cxn ang="0">
                  <a:pos x="0" y="18"/>
                </a:cxn>
                <a:cxn ang="0">
                  <a:pos x="74" y="0"/>
                </a:cxn>
              </a:cxnLst>
              <a:rect l="0" t="0" r="r" b="b"/>
              <a:pathLst>
                <a:path w="248" h="666">
                  <a:moveTo>
                    <a:pt x="74" y="0"/>
                  </a:moveTo>
                  <a:lnTo>
                    <a:pt x="248" y="646"/>
                  </a:lnTo>
                  <a:lnTo>
                    <a:pt x="173" y="666"/>
                  </a:lnTo>
                  <a:lnTo>
                    <a:pt x="0" y="18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F8F8F8">
                <a:alpha val="10001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R"/>
            </a:p>
          </p:txBody>
        </p:sp>
        <p:sp>
          <p:nvSpPr>
            <p:cNvPr id="35926" name="Freeform 86"/>
            <p:cNvSpPr>
              <a:spLocks/>
            </p:cNvSpPr>
            <p:nvPr userDrawn="1"/>
          </p:nvSpPr>
          <p:spPr bwMode="gray">
            <a:xfrm rot="-667772" flipH="1" flipV="1">
              <a:off x="4923" y="730"/>
              <a:ext cx="192" cy="673"/>
            </a:xfrm>
            <a:custGeom>
              <a:avLst/>
              <a:gdLst/>
              <a:ahLst/>
              <a:cxnLst>
                <a:cxn ang="0">
                  <a:pos x="76" y="0"/>
                </a:cxn>
                <a:cxn ang="0">
                  <a:pos x="192" y="660"/>
                </a:cxn>
                <a:cxn ang="0">
                  <a:pos x="116" y="673"/>
                </a:cxn>
                <a:cxn ang="0">
                  <a:pos x="0" y="13"/>
                </a:cxn>
                <a:cxn ang="0">
                  <a:pos x="76" y="0"/>
                </a:cxn>
              </a:cxnLst>
              <a:rect l="0" t="0" r="r" b="b"/>
              <a:pathLst>
                <a:path w="192" h="673">
                  <a:moveTo>
                    <a:pt x="76" y="0"/>
                  </a:moveTo>
                  <a:lnTo>
                    <a:pt x="192" y="660"/>
                  </a:lnTo>
                  <a:lnTo>
                    <a:pt x="116" y="673"/>
                  </a:lnTo>
                  <a:lnTo>
                    <a:pt x="0" y="13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F8F8F8">
                <a:alpha val="10001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R"/>
            </a:p>
          </p:txBody>
        </p:sp>
        <p:sp>
          <p:nvSpPr>
            <p:cNvPr id="35927" name="Freeform 87"/>
            <p:cNvSpPr>
              <a:spLocks/>
            </p:cNvSpPr>
            <p:nvPr userDrawn="1"/>
          </p:nvSpPr>
          <p:spPr bwMode="gray">
            <a:xfrm rot="-667772" flipH="1" flipV="1">
              <a:off x="5083" y="686"/>
              <a:ext cx="136" cy="673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36" y="667"/>
                </a:cxn>
                <a:cxn ang="0">
                  <a:pos x="58" y="673"/>
                </a:cxn>
                <a:cxn ang="0">
                  <a:pos x="0" y="7"/>
                </a:cxn>
                <a:cxn ang="0">
                  <a:pos x="77" y="0"/>
                </a:cxn>
              </a:cxnLst>
              <a:rect l="0" t="0" r="r" b="b"/>
              <a:pathLst>
                <a:path w="136" h="673">
                  <a:moveTo>
                    <a:pt x="77" y="0"/>
                  </a:moveTo>
                  <a:lnTo>
                    <a:pt x="136" y="667"/>
                  </a:lnTo>
                  <a:lnTo>
                    <a:pt x="58" y="673"/>
                  </a:lnTo>
                  <a:lnTo>
                    <a:pt x="0" y="7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F8F8F8">
                <a:alpha val="10001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R"/>
            </a:p>
          </p:txBody>
        </p:sp>
        <p:sp>
          <p:nvSpPr>
            <p:cNvPr id="35928" name="AutoShape 88"/>
            <p:cNvSpPr>
              <a:spLocks noChangeArrowheads="1"/>
            </p:cNvSpPr>
            <p:nvPr userDrawn="1"/>
          </p:nvSpPr>
          <p:spPr bwMode="gray">
            <a:xfrm rot="-667772" flipH="1" flipV="1">
              <a:off x="5248" y="654"/>
              <a:ext cx="77" cy="670"/>
            </a:xfrm>
            <a:prstGeom prst="roundRect">
              <a:avLst>
                <a:gd name="adj" fmla="val 16667"/>
              </a:avLst>
            </a:prstGeom>
            <a:solidFill>
              <a:srgbClr val="F8F8F8">
                <a:alpha val="10001"/>
              </a:srgbClr>
            </a:soli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s-CR"/>
            </a:p>
          </p:txBody>
        </p:sp>
        <p:sp>
          <p:nvSpPr>
            <p:cNvPr id="35929" name="Freeform 89"/>
            <p:cNvSpPr>
              <a:spLocks/>
            </p:cNvSpPr>
            <p:nvPr userDrawn="1"/>
          </p:nvSpPr>
          <p:spPr bwMode="gray">
            <a:xfrm rot="-667772" flipH="1" flipV="1">
              <a:off x="5357" y="631"/>
              <a:ext cx="135" cy="673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135" y="7"/>
                </a:cxn>
                <a:cxn ang="0">
                  <a:pos x="76" y="673"/>
                </a:cxn>
                <a:cxn ang="0">
                  <a:pos x="0" y="666"/>
                </a:cxn>
                <a:cxn ang="0">
                  <a:pos x="59" y="0"/>
                </a:cxn>
              </a:cxnLst>
              <a:rect l="0" t="0" r="r" b="b"/>
              <a:pathLst>
                <a:path w="135" h="673">
                  <a:moveTo>
                    <a:pt x="59" y="0"/>
                  </a:moveTo>
                  <a:lnTo>
                    <a:pt x="135" y="7"/>
                  </a:lnTo>
                  <a:lnTo>
                    <a:pt x="76" y="673"/>
                  </a:lnTo>
                  <a:lnTo>
                    <a:pt x="0" y="666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F8F8F8">
                <a:alpha val="10001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R"/>
            </a:p>
          </p:txBody>
        </p:sp>
        <p:sp>
          <p:nvSpPr>
            <p:cNvPr id="35930" name="Freeform 90"/>
            <p:cNvSpPr>
              <a:spLocks/>
            </p:cNvSpPr>
            <p:nvPr userDrawn="1"/>
          </p:nvSpPr>
          <p:spPr bwMode="gray">
            <a:xfrm rot="-667772" flipH="1" flipV="1">
              <a:off x="5467" y="622"/>
              <a:ext cx="192" cy="672"/>
            </a:xfrm>
            <a:custGeom>
              <a:avLst/>
              <a:gdLst/>
              <a:ahLst/>
              <a:cxnLst>
                <a:cxn ang="0">
                  <a:pos x="117" y="0"/>
                </a:cxn>
                <a:cxn ang="0">
                  <a:pos x="192" y="13"/>
                </a:cxn>
                <a:cxn ang="0">
                  <a:pos x="76" y="672"/>
                </a:cxn>
                <a:cxn ang="0">
                  <a:pos x="0" y="659"/>
                </a:cxn>
                <a:cxn ang="0">
                  <a:pos x="117" y="0"/>
                </a:cxn>
              </a:cxnLst>
              <a:rect l="0" t="0" r="r" b="b"/>
              <a:pathLst>
                <a:path w="192" h="672">
                  <a:moveTo>
                    <a:pt x="117" y="0"/>
                  </a:moveTo>
                  <a:lnTo>
                    <a:pt x="192" y="13"/>
                  </a:lnTo>
                  <a:lnTo>
                    <a:pt x="76" y="672"/>
                  </a:lnTo>
                  <a:lnTo>
                    <a:pt x="0" y="659"/>
                  </a:lnTo>
                  <a:lnTo>
                    <a:pt x="117" y="0"/>
                  </a:lnTo>
                  <a:close/>
                </a:path>
              </a:pathLst>
            </a:custGeom>
            <a:solidFill>
              <a:srgbClr val="F8F8F8">
                <a:alpha val="10001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R"/>
            </a:p>
          </p:txBody>
        </p:sp>
        <p:sp>
          <p:nvSpPr>
            <p:cNvPr id="35931" name="Freeform 91"/>
            <p:cNvSpPr>
              <a:spLocks/>
            </p:cNvSpPr>
            <p:nvPr userDrawn="1"/>
          </p:nvSpPr>
          <p:spPr bwMode="gray">
            <a:xfrm rot="-667772" flipH="1" flipV="1">
              <a:off x="5579" y="628"/>
              <a:ext cx="247" cy="666"/>
            </a:xfrm>
            <a:custGeom>
              <a:avLst/>
              <a:gdLst/>
              <a:ahLst/>
              <a:cxnLst>
                <a:cxn ang="0">
                  <a:pos x="172" y="0"/>
                </a:cxn>
                <a:cxn ang="0">
                  <a:pos x="247" y="20"/>
                </a:cxn>
                <a:cxn ang="0">
                  <a:pos x="74" y="666"/>
                </a:cxn>
                <a:cxn ang="0">
                  <a:pos x="0" y="646"/>
                </a:cxn>
                <a:cxn ang="0">
                  <a:pos x="172" y="0"/>
                </a:cxn>
              </a:cxnLst>
              <a:rect l="0" t="0" r="r" b="b"/>
              <a:pathLst>
                <a:path w="247" h="666">
                  <a:moveTo>
                    <a:pt x="172" y="0"/>
                  </a:moveTo>
                  <a:lnTo>
                    <a:pt x="247" y="20"/>
                  </a:lnTo>
                  <a:lnTo>
                    <a:pt x="74" y="666"/>
                  </a:lnTo>
                  <a:lnTo>
                    <a:pt x="0" y="646"/>
                  </a:lnTo>
                  <a:lnTo>
                    <a:pt x="172" y="0"/>
                  </a:lnTo>
                  <a:close/>
                </a:path>
              </a:pathLst>
            </a:custGeom>
            <a:solidFill>
              <a:srgbClr val="F8F8F8">
                <a:alpha val="10001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R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8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5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8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8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58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58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5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5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58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58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58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5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5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5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5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58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58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5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35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500"/>
                            </p:stCondLst>
                            <p:childTnLst>
                              <p:par>
                                <p:cTn id="5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1000"/>
                                        <p:tgtEl>
                                          <p:spTgt spid="35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73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587177C-F39E-4208-9DB9-0D32E9BE7E48}" type="slidenum">
              <a:rPr lang="en-US"/>
              <a:pPr/>
              <a:t>‹Nº›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9756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9756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94C63E3-D54D-4F12-BE88-30430CF099F0}" type="slidenum">
              <a:rPr lang="en-US"/>
              <a:pPr/>
              <a:t>‹Nº›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05000" y="228600"/>
            <a:ext cx="6781800" cy="884238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295400"/>
            <a:ext cx="4038600" cy="48307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8307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0" y="6400800"/>
            <a:ext cx="2133600" cy="2730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3733800" y="6584950"/>
            <a:ext cx="2133600" cy="273050"/>
          </a:xfrm>
        </p:spPr>
        <p:txBody>
          <a:bodyPr/>
          <a:lstStyle>
            <a:lvl1pPr>
              <a:defRPr/>
            </a:lvl1pPr>
          </a:lstStyle>
          <a:p>
            <a:fld id="{DDE4AECB-5293-4AF9-A476-A68C06659B55}" type="slidenum">
              <a:rPr lang="en-US"/>
              <a:pPr/>
              <a:t>‹Nº›</a:t>
            </a:fld>
            <a:endParaRPr lang="en-US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5943600" y="6451600"/>
            <a:ext cx="2895600" cy="2730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ítulo y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05000" y="228600"/>
            <a:ext cx="6781800" cy="884238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gráfico"/>
          <p:cNvSpPr>
            <a:spLocks noGrp="1"/>
          </p:cNvSpPr>
          <p:nvPr>
            <p:ph type="chart"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r>
              <a:rPr lang="es-ES" smtClean="0"/>
              <a:t>Haga clic en el icono para agregar un gráfico</a:t>
            </a:r>
            <a:endParaRPr lang="es-C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0" y="6400800"/>
            <a:ext cx="2133600" cy="2730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3733800" y="6584950"/>
            <a:ext cx="2133600" cy="273050"/>
          </a:xfrm>
        </p:spPr>
        <p:txBody>
          <a:bodyPr/>
          <a:lstStyle>
            <a:lvl1pPr>
              <a:defRPr/>
            </a:lvl1pPr>
          </a:lstStyle>
          <a:p>
            <a:fld id="{35414FBF-F06D-4A5D-B081-A159A9AA2DB8}" type="slidenum">
              <a:rPr lang="en-US"/>
              <a:pPr/>
              <a:t>‹Nº›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5943600" y="6451600"/>
            <a:ext cx="2895600" cy="2730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8E59756-03F4-4D8D-B705-FA07EF8707EE}" type="slidenum">
              <a:rPr lang="en-US"/>
              <a:pPr/>
              <a:t>‹Nº›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E56533B-27F7-4881-BE58-0EA9848EC2FC}" type="slidenum">
              <a:rPr lang="en-US"/>
              <a:pPr/>
              <a:t>‹Nº›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789C818-4387-42D1-BDEF-01D9068970E3}" type="slidenum">
              <a:rPr lang="en-US"/>
              <a:pPr/>
              <a:t>‹Nº›</a:t>
            </a:fld>
            <a:endParaRPr lang="en-US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4521E0D-8E9A-4A61-8E2E-FB84B4C1B2B4}" type="slidenum">
              <a:rPr lang="en-US"/>
              <a:pPr/>
              <a:t>‹Nº›</a:t>
            </a:fld>
            <a:endParaRPr lang="en-US"/>
          </a:p>
        </p:txBody>
      </p:sp>
      <p:sp>
        <p:nvSpPr>
          <p:cNvPr id="9" name="8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40DCDA3-DAC6-47E4-B147-70FAB08DA9C1}" type="slidenum">
              <a:rPr lang="en-US"/>
              <a:pPr/>
              <a:t>‹Nº›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757B48C-9EE5-4B79-986D-2A5B1231437D}" type="slidenum">
              <a:rPr lang="en-US"/>
              <a:pPr/>
              <a:t>‹Nº›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9D25181-BFB1-42B8-A4E0-F4B76523B01C}" type="slidenum">
              <a:rPr lang="en-US"/>
              <a:pPr/>
              <a:t>‹Nº›</a:t>
            </a:fld>
            <a:endParaRPr lang="en-US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C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E25124C-BB5F-47C9-A951-3766BECCD7FC}" type="slidenum">
              <a:rPr lang="en-US"/>
              <a:pPr/>
              <a:t>‹Nº›</a:t>
            </a:fld>
            <a:endParaRPr lang="en-US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56" name="Line 140"/>
          <p:cNvSpPr>
            <a:spLocks noChangeShapeType="1"/>
          </p:cNvSpPr>
          <p:nvPr/>
        </p:nvSpPr>
        <p:spPr bwMode="auto">
          <a:xfrm>
            <a:off x="1752600" y="990600"/>
            <a:ext cx="6934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CR"/>
          </a:p>
        </p:txBody>
      </p:sp>
      <p:grpSp>
        <p:nvGrpSpPr>
          <p:cNvPr id="34890" name="Group 74"/>
          <p:cNvGrpSpPr>
            <a:grpSpLocks/>
          </p:cNvGrpSpPr>
          <p:nvPr/>
        </p:nvGrpSpPr>
        <p:grpSpPr bwMode="auto">
          <a:xfrm>
            <a:off x="-228600" y="-179388"/>
            <a:ext cx="2743200" cy="2714626"/>
            <a:chOff x="-144" y="-113"/>
            <a:chExt cx="1728" cy="1710"/>
          </a:xfrm>
        </p:grpSpPr>
        <p:sp>
          <p:nvSpPr>
            <p:cNvPr id="34853" name="Freeform 37"/>
            <p:cNvSpPr>
              <a:spLocks/>
            </p:cNvSpPr>
            <p:nvPr userDrawn="1"/>
          </p:nvSpPr>
          <p:spPr bwMode="gray">
            <a:xfrm rot="14847100" flipH="1">
              <a:off x="-225" y="1185"/>
              <a:ext cx="463" cy="301"/>
            </a:xfrm>
            <a:custGeom>
              <a:avLst/>
              <a:gdLst/>
              <a:ahLst/>
              <a:cxnLst>
                <a:cxn ang="0">
                  <a:pos x="580" y="0"/>
                </a:cxn>
                <a:cxn ang="0">
                  <a:pos x="617" y="67"/>
                </a:cxn>
                <a:cxn ang="0">
                  <a:pos x="38" y="401"/>
                </a:cxn>
                <a:cxn ang="0">
                  <a:pos x="0" y="335"/>
                </a:cxn>
                <a:cxn ang="0">
                  <a:pos x="580" y="0"/>
                </a:cxn>
              </a:cxnLst>
              <a:rect l="0" t="0" r="r" b="b"/>
              <a:pathLst>
                <a:path w="617" h="401">
                  <a:moveTo>
                    <a:pt x="580" y="0"/>
                  </a:moveTo>
                  <a:lnTo>
                    <a:pt x="617" y="67"/>
                  </a:lnTo>
                  <a:lnTo>
                    <a:pt x="38" y="401"/>
                  </a:lnTo>
                  <a:lnTo>
                    <a:pt x="0" y="335"/>
                  </a:lnTo>
                  <a:lnTo>
                    <a:pt x="580" y="0"/>
                  </a:lnTo>
                  <a:close/>
                </a:path>
              </a:pathLst>
            </a:custGeom>
            <a:solidFill>
              <a:srgbClr val="F8F8F8">
                <a:alpha val="10001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R"/>
            </a:p>
          </p:txBody>
        </p:sp>
        <p:sp>
          <p:nvSpPr>
            <p:cNvPr id="34854" name="Freeform 38"/>
            <p:cNvSpPr>
              <a:spLocks/>
            </p:cNvSpPr>
            <p:nvPr userDrawn="1"/>
          </p:nvSpPr>
          <p:spPr bwMode="gray">
            <a:xfrm rot="14847100" flipH="1">
              <a:off x="-129" y="1215"/>
              <a:ext cx="478" cy="266"/>
            </a:xfrm>
            <a:custGeom>
              <a:avLst/>
              <a:gdLst/>
              <a:ahLst/>
              <a:cxnLst>
                <a:cxn ang="0">
                  <a:pos x="607" y="0"/>
                </a:cxn>
                <a:cxn ang="0">
                  <a:pos x="638" y="71"/>
                </a:cxn>
                <a:cxn ang="0">
                  <a:pos x="33" y="353"/>
                </a:cxn>
                <a:cxn ang="0">
                  <a:pos x="0" y="284"/>
                </a:cxn>
                <a:cxn ang="0">
                  <a:pos x="607" y="0"/>
                </a:cxn>
              </a:cxnLst>
              <a:rect l="0" t="0" r="r" b="b"/>
              <a:pathLst>
                <a:path w="638" h="353">
                  <a:moveTo>
                    <a:pt x="607" y="0"/>
                  </a:moveTo>
                  <a:lnTo>
                    <a:pt x="638" y="71"/>
                  </a:lnTo>
                  <a:lnTo>
                    <a:pt x="33" y="353"/>
                  </a:lnTo>
                  <a:lnTo>
                    <a:pt x="0" y="284"/>
                  </a:lnTo>
                  <a:lnTo>
                    <a:pt x="607" y="0"/>
                  </a:lnTo>
                  <a:close/>
                </a:path>
              </a:pathLst>
            </a:custGeom>
            <a:solidFill>
              <a:srgbClr val="F8F8F8">
                <a:alpha val="10001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R"/>
            </a:p>
          </p:txBody>
        </p:sp>
        <p:sp>
          <p:nvSpPr>
            <p:cNvPr id="34855" name="Freeform 39"/>
            <p:cNvSpPr>
              <a:spLocks/>
            </p:cNvSpPr>
            <p:nvPr userDrawn="1"/>
          </p:nvSpPr>
          <p:spPr bwMode="gray">
            <a:xfrm rot="14847100" flipH="1">
              <a:off x="-26" y="1239"/>
              <a:ext cx="490" cy="226"/>
            </a:xfrm>
            <a:custGeom>
              <a:avLst/>
              <a:gdLst/>
              <a:ahLst/>
              <a:cxnLst>
                <a:cxn ang="0">
                  <a:pos x="629" y="0"/>
                </a:cxn>
                <a:cxn ang="0">
                  <a:pos x="654" y="73"/>
                </a:cxn>
                <a:cxn ang="0">
                  <a:pos x="26" y="301"/>
                </a:cxn>
                <a:cxn ang="0">
                  <a:pos x="0" y="229"/>
                </a:cxn>
                <a:cxn ang="0">
                  <a:pos x="629" y="0"/>
                </a:cxn>
              </a:cxnLst>
              <a:rect l="0" t="0" r="r" b="b"/>
              <a:pathLst>
                <a:path w="654" h="301">
                  <a:moveTo>
                    <a:pt x="629" y="0"/>
                  </a:moveTo>
                  <a:lnTo>
                    <a:pt x="654" y="73"/>
                  </a:lnTo>
                  <a:lnTo>
                    <a:pt x="26" y="301"/>
                  </a:lnTo>
                  <a:lnTo>
                    <a:pt x="0" y="229"/>
                  </a:lnTo>
                  <a:lnTo>
                    <a:pt x="629" y="0"/>
                  </a:lnTo>
                  <a:close/>
                </a:path>
              </a:pathLst>
            </a:custGeom>
            <a:solidFill>
              <a:srgbClr val="F8F8F8">
                <a:alpha val="10001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R"/>
            </a:p>
          </p:txBody>
        </p:sp>
        <p:sp>
          <p:nvSpPr>
            <p:cNvPr id="34856" name="Freeform 40"/>
            <p:cNvSpPr>
              <a:spLocks/>
            </p:cNvSpPr>
            <p:nvPr userDrawn="1"/>
          </p:nvSpPr>
          <p:spPr bwMode="gray">
            <a:xfrm rot="14847100" flipH="1">
              <a:off x="74" y="1254"/>
              <a:ext cx="499" cy="186"/>
            </a:xfrm>
            <a:custGeom>
              <a:avLst/>
              <a:gdLst/>
              <a:ahLst/>
              <a:cxnLst>
                <a:cxn ang="0">
                  <a:pos x="647" y="0"/>
                </a:cxn>
                <a:cxn ang="0">
                  <a:pos x="666" y="75"/>
                </a:cxn>
                <a:cxn ang="0">
                  <a:pos x="20" y="248"/>
                </a:cxn>
                <a:cxn ang="0">
                  <a:pos x="0" y="174"/>
                </a:cxn>
                <a:cxn ang="0">
                  <a:pos x="647" y="0"/>
                </a:cxn>
              </a:cxnLst>
              <a:rect l="0" t="0" r="r" b="b"/>
              <a:pathLst>
                <a:path w="666" h="248">
                  <a:moveTo>
                    <a:pt x="647" y="0"/>
                  </a:moveTo>
                  <a:lnTo>
                    <a:pt x="666" y="75"/>
                  </a:lnTo>
                  <a:lnTo>
                    <a:pt x="20" y="248"/>
                  </a:lnTo>
                  <a:lnTo>
                    <a:pt x="0" y="174"/>
                  </a:lnTo>
                  <a:lnTo>
                    <a:pt x="647" y="0"/>
                  </a:lnTo>
                  <a:close/>
                </a:path>
              </a:pathLst>
            </a:custGeom>
            <a:solidFill>
              <a:srgbClr val="F8F8F8">
                <a:alpha val="10001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R"/>
            </a:p>
          </p:txBody>
        </p:sp>
        <p:sp>
          <p:nvSpPr>
            <p:cNvPr id="34857" name="Freeform 41"/>
            <p:cNvSpPr>
              <a:spLocks/>
            </p:cNvSpPr>
            <p:nvPr userDrawn="1"/>
          </p:nvSpPr>
          <p:spPr bwMode="gray">
            <a:xfrm rot="14847100" flipH="1">
              <a:off x="177" y="1260"/>
              <a:ext cx="504" cy="145"/>
            </a:xfrm>
            <a:custGeom>
              <a:avLst/>
              <a:gdLst/>
              <a:ahLst/>
              <a:cxnLst>
                <a:cxn ang="0">
                  <a:pos x="659" y="0"/>
                </a:cxn>
                <a:cxn ang="0">
                  <a:pos x="673" y="76"/>
                </a:cxn>
                <a:cxn ang="0">
                  <a:pos x="14" y="192"/>
                </a:cxn>
                <a:cxn ang="0">
                  <a:pos x="0" y="116"/>
                </a:cxn>
                <a:cxn ang="0">
                  <a:pos x="659" y="0"/>
                </a:cxn>
              </a:cxnLst>
              <a:rect l="0" t="0" r="r" b="b"/>
              <a:pathLst>
                <a:path w="673" h="192">
                  <a:moveTo>
                    <a:pt x="659" y="0"/>
                  </a:moveTo>
                  <a:lnTo>
                    <a:pt x="673" y="76"/>
                  </a:lnTo>
                  <a:lnTo>
                    <a:pt x="14" y="192"/>
                  </a:lnTo>
                  <a:lnTo>
                    <a:pt x="0" y="116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F8F8F8">
                <a:alpha val="10001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R"/>
            </a:p>
          </p:txBody>
        </p:sp>
        <p:sp>
          <p:nvSpPr>
            <p:cNvPr id="34858" name="Freeform 42"/>
            <p:cNvSpPr>
              <a:spLocks/>
            </p:cNvSpPr>
            <p:nvPr userDrawn="1"/>
          </p:nvSpPr>
          <p:spPr bwMode="gray">
            <a:xfrm rot="14847100" flipH="1">
              <a:off x="278" y="1260"/>
              <a:ext cx="504" cy="102"/>
            </a:xfrm>
            <a:custGeom>
              <a:avLst/>
              <a:gdLst/>
              <a:ahLst/>
              <a:cxnLst>
                <a:cxn ang="0">
                  <a:pos x="666" y="0"/>
                </a:cxn>
                <a:cxn ang="0">
                  <a:pos x="673" y="78"/>
                </a:cxn>
                <a:cxn ang="0">
                  <a:pos x="6" y="136"/>
                </a:cxn>
                <a:cxn ang="0">
                  <a:pos x="0" y="59"/>
                </a:cxn>
                <a:cxn ang="0">
                  <a:pos x="666" y="0"/>
                </a:cxn>
              </a:cxnLst>
              <a:rect l="0" t="0" r="r" b="b"/>
              <a:pathLst>
                <a:path w="673" h="136">
                  <a:moveTo>
                    <a:pt x="666" y="0"/>
                  </a:moveTo>
                  <a:lnTo>
                    <a:pt x="673" y="78"/>
                  </a:lnTo>
                  <a:lnTo>
                    <a:pt x="6" y="136"/>
                  </a:lnTo>
                  <a:lnTo>
                    <a:pt x="0" y="59"/>
                  </a:lnTo>
                  <a:lnTo>
                    <a:pt x="666" y="0"/>
                  </a:lnTo>
                  <a:close/>
                </a:path>
              </a:pathLst>
            </a:custGeom>
            <a:solidFill>
              <a:srgbClr val="F8F8F8">
                <a:alpha val="10001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R"/>
            </a:p>
          </p:txBody>
        </p:sp>
        <p:sp>
          <p:nvSpPr>
            <p:cNvPr id="34859" name="AutoShape 43"/>
            <p:cNvSpPr>
              <a:spLocks noChangeArrowheads="1"/>
            </p:cNvSpPr>
            <p:nvPr userDrawn="1"/>
          </p:nvSpPr>
          <p:spPr bwMode="gray">
            <a:xfrm rot="14847100" flipH="1">
              <a:off x="378" y="1250"/>
              <a:ext cx="501" cy="58"/>
            </a:xfrm>
            <a:prstGeom prst="roundRect">
              <a:avLst>
                <a:gd name="adj" fmla="val 16667"/>
              </a:avLst>
            </a:prstGeom>
            <a:solidFill>
              <a:srgbClr val="F8F8F8">
                <a:alpha val="10001"/>
              </a:srgbClr>
            </a:soli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s-CR"/>
            </a:p>
          </p:txBody>
        </p:sp>
        <p:sp>
          <p:nvSpPr>
            <p:cNvPr id="34860" name="Freeform 44"/>
            <p:cNvSpPr>
              <a:spLocks/>
            </p:cNvSpPr>
            <p:nvPr userDrawn="1"/>
          </p:nvSpPr>
          <p:spPr bwMode="gray">
            <a:xfrm rot="14847100" flipH="1">
              <a:off x="470" y="1187"/>
              <a:ext cx="505" cy="101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673" y="59"/>
                </a:cxn>
                <a:cxn ang="0">
                  <a:pos x="667" y="135"/>
                </a:cxn>
                <a:cxn ang="0">
                  <a:pos x="0" y="76"/>
                </a:cxn>
                <a:cxn ang="0">
                  <a:pos x="7" y="0"/>
                </a:cxn>
              </a:cxnLst>
              <a:rect l="0" t="0" r="r" b="b"/>
              <a:pathLst>
                <a:path w="673" h="135">
                  <a:moveTo>
                    <a:pt x="7" y="0"/>
                  </a:moveTo>
                  <a:lnTo>
                    <a:pt x="673" y="59"/>
                  </a:lnTo>
                  <a:lnTo>
                    <a:pt x="667" y="135"/>
                  </a:lnTo>
                  <a:lnTo>
                    <a:pt x="0" y="76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8F8F8">
                <a:alpha val="10001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R"/>
            </a:p>
          </p:txBody>
        </p:sp>
        <p:sp>
          <p:nvSpPr>
            <p:cNvPr id="34861" name="Freeform 45"/>
            <p:cNvSpPr>
              <a:spLocks/>
            </p:cNvSpPr>
            <p:nvPr userDrawn="1"/>
          </p:nvSpPr>
          <p:spPr bwMode="gray">
            <a:xfrm rot="14847100" flipH="1">
              <a:off x="561" y="1119"/>
              <a:ext cx="505" cy="144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674" y="116"/>
                </a:cxn>
                <a:cxn ang="0">
                  <a:pos x="660" y="192"/>
                </a:cxn>
                <a:cxn ang="0">
                  <a:pos x="0" y="75"/>
                </a:cxn>
                <a:cxn ang="0">
                  <a:pos x="14" y="0"/>
                </a:cxn>
              </a:cxnLst>
              <a:rect l="0" t="0" r="r" b="b"/>
              <a:pathLst>
                <a:path w="674" h="192">
                  <a:moveTo>
                    <a:pt x="14" y="0"/>
                  </a:moveTo>
                  <a:lnTo>
                    <a:pt x="674" y="116"/>
                  </a:lnTo>
                  <a:lnTo>
                    <a:pt x="660" y="192"/>
                  </a:lnTo>
                  <a:lnTo>
                    <a:pt x="0" y="75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8F8F8">
                <a:alpha val="10001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R"/>
            </a:p>
          </p:txBody>
        </p:sp>
        <p:sp>
          <p:nvSpPr>
            <p:cNvPr id="34862" name="Freeform 46"/>
            <p:cNvSpPr>
              <a:spLocks/>
            </p:cNvSpPr>
            <p:nvPr userDrawn="1"/>
          </p:nvSpPr>
          <p:spPr bwMode="gray">
            <a:xfrm rot="14847100" flipH="1">
              <a:off x="648" y="1041"/>
              <a:ext cx="499" cy="185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667" y="173"/>
                </a:cxn>
                <a:cxn ang="0">
                  <a:pos x="647" y="247"/>
                </a:cxn>
                <a:cxn ang="0">
                  <a:pos x="0" y="74"/>
                </a:cxn>
                <a:cxn ang="0">
                  <a:pos x="20" y="0"/>
                </a:cxn>
              </a:cxnLst>
              <a:rect l="0" t="0" r="r" b="b"/>
              <a:pathLst>
                <a:path w="667" h="247">
                  <a:moveTo>
                    <a:pt x="20" y="0"/>
                  </a:moveTo>
                  <a:lnTo>
                    <a:pt x="667" y="173"/>
                  </a:lnTo>
                  <a:lnTo>
                    <a:pt x="647" y="247"/>
                  </a:lnTo>
                  <a:lnTo>
                    <a:pt x="0" y="74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8F8F8">
                <a:alpha val="10001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R"/>
            </a:p>
          </p:txBody>
        </p:sp>
        <p:sp>
          <p:nvSpPr>
            <p:cNvPr id="34863" name="Freeform 47"/>
            <p:cNvSpPr>
              <a:spLocks/>
            </p:cNvSpPr>
            <p:nvPr userDrawn="1"/>
          </p:nvSpPr>
          <p:spPr bwMode="gray">
            <a:xfrm rot="14847100" flipH="1">
              <a:off x="731" y="957"/>
              <a:ext cx="490" cy="226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655" y="229"/>
                </a:cxn>
                <a:cxn ang="0">
                  <a:pos x="629" y="301"/>
                </a:cxn>
                <a:cxn ang="0">
                  <a:pos x="0" y="72"/>
                </a:cxn>
                <a:cxn ang="0">
                  <a:pos x="26" y="0"/>
                </a:cxn>
              </a:cxnLst>
              <a:rect l="0" t="0" r="r" b="b"/>
              <a:pathLst>
                <a:path w="655" h="301">
                  <a:moveTo>
                    <a:pt x="26" y="0"/>
                  </a:moveTo>
                  <a:lnTo>
                    <a:pt x="655" y="229"/>
                  </a:lnTo>
                  <a:lnTo>
                    <a:pt x="629" y="301"/>
                  </a:lnTo>
                  <a:lnTo>
                    <a:pt x="0" y="72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8F8F8">
                <a:alpha val="10001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R"/>
            </a:p>
          </p:txBody>
        </p:sp>
        <p:sp>
          <p:nvSpPr>
            <p:cNvPr id="34864" name="Freeform 48"/>
            <p:cNvSpPr>
              <a:spLocks/>
            </p:cNvSpPr>
            <p:nvPr userDrawn="1"/>
          </p:nvSpPr>
          <p:spPr bwMode="gray">
            <a:xfrm rot="14847100" flipH="1">
              <a:off x="811" y="868"/>
              <a:ext cx="478" cy="265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639" y="283"/>
                </a:cxn>
                <a:cxn ang="0">
                  <a:pos x="606" y="353"/>
                </a:cxn>
                <a:cxn ang="0">
                  <a:pos x="0" y="70"/>
                </a:cxn>
                <a:cxn ang="0">
                  <a:pos x="32" y="0"/>
                </a:cxn>
              </a:cxnLst>
              <a:rect l="0" t="0" r="r" b="b"/>
              <a:pathLst>
                <a:path w="639" h="353">
                  <a:moveTo>
                    <a:pt x="32" y="0"/>
                  </a:moveTo>
                  <a:lnTo>
                    <a:pt x="639" y="283"/>
                  </a:lnTo>
                  <a:lnTo>
                    <a:pt x="606" y="353"/>
                  </a:lnTo>
                  <a:lnTo>
                    <a:pt x="0" y="7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8F8F8">
                <a:alpha val="10001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R"/>
            </a:p>
          </p:txBody>
        </p:sp>
        <p:sp>
          <p:nvSpPr>
            <p:cNvPr id="34865" name="Freeform 49"/>
            <p:cNvSpPr>
              <a:spLocks/>
            </p:cNvSpPr>
            <p:nvPr userDrawn="1"/>
          </p:nvSpPr>
          <p:spPr bwMode="gray">
            <a:xfrm rot="14847100" flipH="1">
              <a:off x="884" y="773"/>
              <a:ext cx="462" cy="301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617" y="334"/>
                </a:cxn>
                <a:cxn ang="0">
                  <a:pos x="579" y="400"/>
                </a:cxn>
                <a:cxn ang="0">
                  <a:pos x="0" y="66"/>
                </a:cxn>
                <a:cxn ang="0">
                  <a:pos x="37" y="0"/>
                </a:cxn>
              </a:cxnLst>
              <a:rect l="0" t="0" r="r" b="b"/>
              <a:pathLst>
                <a:path w="617" h="400">
                  <a:moveTo>
                    <a:pt x="37" y="0"/>
                  </a:moveTo>
                  <a:lnTo>
                    <a:pt x="617" y="334"/>
                  </a:lnTo>
                  <a:lnTo>
                    <a:pt x="579" y="400"/>
                  </a:lnTo>
                  <a:lnTo>
                    <a:pt x="0" y="66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8F8F8">
                <a:alpha val="10001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R"/>
            </a:p>
          </p:txBody>
        </p:sp>
        <p:sp>
          <p:nvSpPr>
            <p:cNvPr id="34866" name="Freeform 50"/>
            <p:cNvSpPr>
              <a:spLocks/>
            </p:cNvSpPr>
            <p:nvPr userDrawn="1"/>
          </p:nvSpPr>
          <p:spPr bwMode="gray">
            <a:xfrm rot="14847100" flipH="1">
              <a:off x="950" y="675"/>
              <a:ext cx="443" cy="335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592" y="383"/>
                </a:cxn>
                <a:cxn ang="0">
                  <a:pos x="548" y="446"/>
                </a:cxn>
                <a:cxn ang="0">
                  <a:pos x="0" y="62"/>
                </a:cxn>
                <a:cxn ang="0">
                  <a:pos x="44" y="0"/>
                </a:cxn>
              </a:cxnLst>
              <a:rect l="0" t="0" r="r" b="b"/>
              <a:pathLst>
                <a:path w="592" h="446">
                  <a:moveTo>
                    <a:pt x="44" y="0"/>
                  </a:moveTo>
                  <a:lnTo>
                    <a:pt x="592" y="383"/>
                  </a:lnTo>
                  <a:lnTo>
                    <a:pt x="548" y="446"/>
                  </a:lnTo>
                  <a:lnTo>
                    <a:pt x="0" y="62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F8F8F8">
                <a:alpha val="10001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R"/>
            </a:p>
          </p:txBody>
        </p:sp>
        <p:sp>
          <p:nvSpPr>
            <p:cNvPr id="34867" name="Freeform 51"/>
            <p:cNvSpPr>
              <a:spLocks/>
            </p:cNvSpPr>
            <p:nvPr userDrawn="1"/>
          </p:nvSpPr>
          <p:spPr bwMode="gray">
            <a:xfrm rot="14847100" flipH="1">
              <a:off x="1013" y="573"/>
              <a:ext cx="421" cy="367"/>
            </a:xfrm>
            <a:custGeom>
              <a:avLst/>
              <a:gdLst/>
              <a:ahLst/>
              <a:cxnLst>
                <a:cxn ang="0">
                  <a:pos x="49" y="0"/>
                </a:cxn>
                <a:cxn ang="0">
                  <a:pos x="562" y="430"/>
                </a:cxn>
                <a:cxn ang="0">
                  <a:pos x="511" y="489"/>
                </a:cxn>
                <a:cxn ang="0">
                  <a:pos x="0" y="58"/>
                </a:cxn>
                <a:cxn ang="0">
                  <a:pos x="49" y="0"/>
                </a:cxn>
              </a:cxnLst>
              <a:rect l="0" t="0" r="r" b="b"/>
              <a:pathLst>
                <a:path w="562" h="489">
                  <a:moveTo>
                    <a:pt x="49" y="0"/>
                  </a:moveTo>
                  <a:lnTo>
                    <a:pt x="562" y="430"/>
                  </a:lnTo>
                  <a:lnTo>
                    <a:pt x="511" y="489"/>
                  </a:lnTo>
                  <a:lnTo>
                    <a:pt x="0" y="58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8F8F8">
                <a:alpha val="10001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R"/>
            </a:p>
          </p:txBody>
        </p:sp>
        <p:sp>
          <p:nvSpPr>
            <p:cNvPr id="34868" name="Freeform 52"/>
            <p:cNvSpPr>
              <a:spLocks/>
            </p:cNvSpPr>
            <p:nvPr userDrawn="1"/>
          </p:nvSpPr>
          <p:spPr bwMode="gray">
            <a:xfrm rot="14847100" flipH="1">
              <a:off x="1067" y="466"/>
              <a:ext cx="396" cy="396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529" y="473"/>
                </a:cxn>
                <a:cxn ang="0">
                  <a:pos x="474" y="527"/>
                </a:cxn>
                <a:cxn ang="0">
                  <a:pos x="0" y="54"/>
                </a:cxn>
                <a:cxn ang="0">
                  <a:pos x="56" y="0"/>
                </a:cxn>
              </a:cxnLst>
              <a:rect l="0" t="0" r="r" b="b"/>
              <a:pathLst>
                <a:path w="529" h="527">
                  <a:moveTo>
                    <a:pt x="56" y="0"/>
                  </a:moveTo>
                  <a:lnTo>
                    <a:pt x="529" y="473"/>
                  </a:lnTo>
                  <a:lnTo>
                    <a:pt x="474" y="527"/>
                  </a:lnTo>
                  <a:lnTo>
                    <a:pt x="0" y="54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F8F8F8">
                <a:alpha val="10001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R"/>
            </a:p>
          </p:txBody>
        </p:sp>
        <p:sp>
          <p:nvSpPr>
            <p:cNvPr id="34869" name="Freeform 53"/>
            <p:cNvSpPr>
              <a:spLocks/>
            </p:cNvSpPr>
            <p:nvPr userDrawn="1"/>
          </p:nvSpPr>
          <p:spPr bwMode="gray">
            <a:xfrm rot="14847100" flipH="1">
              <a:off x="1113" y="358"/>
              <a:ext cx="367" cy="421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490" y="513"/>
                </a:cxn>
                <a:cxn ang="0">
                  <a:pos x="430" y="562"/>
                </a:cxn>
                <a:cxn ang="0">
                  <a:pos x="0" y="51"/>
                </a:cxn>
                <a:cxn ang="0">
                  <a:pos x="59" y="0"/>
                </a:cxn>
              </a:cxnLst>
              <a:rect l="0" t="0" r="r" b="b"/>
              <a:pathLst>
                <a:path w="490" h="562">
                  <a:moveTo>
                    <a:pt x="59" y="0"/>
                  </a:moveTo>
                  <a:lnTo>
                    <a:pt x="490" y="513"/>
                  </a:lnTo>
                  <a:lnTo>
                    <a:pt x="430" y="562"/>
                  </a:lnTo>
                  <a:lnTo>
                    <a:pt x="0" y="5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F8F8F8">
                <a:alpha val="10001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R"/>
            </a:p>
          </p:txBody>
        </p:sp>
        <p:sp>
          <p:nvSpPr>
            <p:cNvPr id="34870" name="Freeform 54"/>
            <p:cNvSpPr>
              <a:spLocks/>
            </p:cNvSpPr>
            <p:nvPr userDrawn="1"/>
          </p:nvSpPr>
          <p:spPr bwMode="gray">
            <a:xfrm rot="14847100" flipH="1">
              <a:off x="1153" y="247"/>
              <a:ext cx="335" cy="446"/>
            </a:xfrm>
            <a:custGeom>
              <a:avLst/>
              <a:gdLst/>
              <a:ahLst/>
              <a:cxnLst>
                <a:cxn ang="0">
                  <a:pos x="64" y="0"/>
                </a:cxn>
                <a:cxn ang="0">
                  <a:pos x="446" y="548"/>
                </a:cxn>
                <a:cxn ang="0">
                  <a:pos x="384" y="593"/>
                </a:cxn>
                <a:cxn ang="0">
                  <a:pos x="0" y="45"/>
                </a:cxn>
                <a:cxn ang="0">
                  <a:pos x="64" y="0"/>
                </a:cxn>
              </a:cxnLst>
              <a:rect l="0" t="0" r="r" b="b"/>
              <a:pathLst>
                <a:path w="446" h="593">
                  <a:moveTo>
                    <a:pt x="64" y="0"/>
                  </a:moveTo>
                  <a:lnTo>
                    <a:pt x="446" y="548"/>
                  </a:lnTo>
                  <a:lnTo>
                    <a:pt x="384" y="593"/>
                  </a:lnTo>
                  <a:lnTo>
                    <a:pt x="0" y="45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F8F8F8">
                <a:alpha val="10001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R"/>
            </a:p>
          </p:txBody>
        </p:sp>
        <p:sp>
          <p:nvSpPr>
            <p:cNvPr id="34871" name="Freeform 55"/>
            <p:cNvSpPr>
              <a:spLocks/>
            </p:cNvSpPr>
            <p:nvPr userDrawn="1"/>
          </p:nvSpPr>
          <p:spPr bwMode="gray">
            <a:xfrm rot="14847100" flipH="1">
              <a:off x="1187" y="137"/>
              <a:ext cx="299" cy="465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401" y="579"/>
                </a:cxn>
                <a:cxn ang="0">
                  <a:pos x="334" y="618"/>
                </a:cxn>
                <a:cxn ang="0">
                  <a:pos x="0" y="38"/>
                </a:cxn>
                <a:cxn ang="0">
                  <a:pos x="66" y="0"/>
                </a:cxn>
              </a:cxnLst>
              <a:rect l="0" t="0" r="r" b="b"/>
              <a:pathLst>
                <a:path w="401" h="618">
                  <a:moveTo>
                    <a:pt x="66" y="0"/>
                  </a:moveTo>
                  <a:lnTo>
                    <a:pt x="401" y="579"/>
                  </a:lnTo>
                  <a:lnTo>
                    <a:pt x="334" y="618"/>
                  </a:lnTo>
                  <a:lnTo>
                    <a:pt x="0" y="38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F8F8F8">
                <a:alpha val="10001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R"/>
            </a:p>
          </p:txBody>
        </p:sp>
        <p:sp>
          <p:nvSpPr>
            <p:cNvPr id="34872" name="Freeform 56"/>
            <p:cNvSpPr>
              <a:spLocks/>
            </p:cNvSpPr>
            <p:nvPr userDrawn="1"/>
          </p:nvSpPr>
          <p:spPr bwMode="gray">
            <a:xfrm rot="14847100" flipH="1">
              <a:off x="1210" y="27"/>
              <a:ext cx="264" cy="481"/>
            </a:xfrm>
            <a:custGeom>
              <a:avLst/>
              <a:gdLst/>
              <a:ahLst/>
              <a:cxnLst>
                <a:cxn ang="0">
                  <a:pos x="69" y="0"/>
                </a:cxn>
                <a:cxn ang="0">
                  <a:pos x="353" y="607"/>
                </a:cxn>
                <a:cxn ang="0">
                  <a:pos x="282" y="640"/>
                </a:cxn>
                <a:cxn ang="0">
                  <a:pos x="0" y="33"/>
                </a:cxn>
                <a:cxn ang="0">
                  <a:pos x="69" y="0"/>
                </a:cxn>
              </a:cxnLst>
              <a:rect l="0" t="0" r="r" b="b"/>
              <a:pathLst>
                <a:path w="353" h="640">
                  <a:moveTo>
                    <a:pt x="69" y="0"/>
                  </a:moveTo>
                  <a:lnTo>
                    <a:pt x="353" y="607"/>
                  </a:lnTo>
                  <a:lnTo>
                    <a:pt x="282" y="640"/>
                  </a:lnTo>
                  <a:lnTo>
                    <a:pt x="0" y="33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8F8F8">
                <a:alpha val="10001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R"/>
            </a:p>
          </p:txBody>
        </p:sp>
        <p:sp>
          <p:nvSpPr>
            <p:cNvPr id="34873" name="Freeform 57"/>
            <p:cNvSpPr>
              <a:spLocks/>
            </p:cNvSpPr>
            <p:nvPr userDrawn="1"/>
          </p:nvSpPr>
          <p:spPr bwMode="gray">
            <a:xfrm rot="14847100" flipH="1">
              <a:off x="1225" y="-81"/>
              <a:ext cx="225" cy="492"/>
            </a:xfrm>
            <a:custGeom>
              <a:avLst/>
              <a:gdLst/>
              <a:ahLst/>
              <a:cxnLst>
                <a:cxn ang="0">
                  <a:pos x="72" y="0"/>
                </a:cxn>
                <a:cxn ang="0">
                  <a:pos x="301" y="629"/>
                </a:cxn>
                <a:cxn ang="0">
                  <a:pos x="228" y="656"/>
                </a:cxn>
                <a:cxn ang="0">
                  <a:pos x="0" y="27"/>
                </a:cxn>
                <a:cxn ang="0">
                  <a:pos x="72" y="0"/>
                </a:cxn>
              </a:cxnLst>
              <a:rect l="0" t="0" r="r" b="b"/>
              <a:pathLst>
                <a:path w="301" h="656">
                  <a:moveTo>
                    <a:pt x="72" y="0"/>
                  </a:moveTo>
                  <a:lnTo>
                    <a:pt x="301" y="629"/>
                  </a:lnTo>
                  <a:lnTo>
                    <a:pt x="228" y="656"/>
                  </a:lnTo>
                  <a:lnTo>
                    <a:pt x="0" y="27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8F8F8">
                <a:alpha val="10001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R"/>
            </a:p>
          </p:txBody>
        </p:sp>
        <p:sp>
          <p:nvSpPr>
            <p:cNvPr id="34874" name="Freeform 58"/>
            <p:cNvSpPr>
              <a:spLocks/>
            </p:cNvSpPr>
            <p:nvPr userDrawn="1"/>
          </p:nvSpPr>
          <p:spPr bwMode="gray">
            <a:xfrm rot="14847100" flipH="1">
              <a:off x="1231" y="-189"/>
              <a:ext cx="185" cy="500"/>
            </a:xfrm>
            <a:custGeom>
              <a:avLst/>
              <a:gdLst/>
              <a:ahLst/>
              <a:cxnLst>
                <a:cxn ang="0">
                  <a:pos x="74" y="0"/>
                </a:cxn>
                <a:cxn ang="0">
                  <a:pos x="248" y="646"/>
                </a:cxn>
                <a:cxn ang="0">
                  <a:pos x="173" y="666"/>
                </a:cxn>
                <a:cxn ang="0">
                  <a:pos x="0" y="18"/>
                </a:cxn>
                <a:cxn ang="0">
                  <a:pos x="74" y="0"/>
                </a:cxn>
              </a:cxnLst>
              <a:rect l="0" t="0" r="r" b="b"/>
              <a:pathLst>
                <a:path w="248" h="666">
                  <a:moveTo>
                    <a:pt x="74" y="0"/>
                  </a:moveTo>
                  <a:lnTo>
                    <a:pt x="248" y="646"/>
                  </a:lnTo>
                  <a:lnTo>
                    <a:pt x="173" y="666"/>
                  </a:lnTo>
                  <a:lnTo>
                    <a:pt x="0" y="18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F8F8F8">
                <a:alpha val="10001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R"/>
            </a:p>
          </p:txBody>
        </p:sp>
        <p:sp>
          <p:nvSpPr>
            <p:cNvPr id="34875" name="Freeform 59"/>
            <p:cNvSpPr>
              <a:spLocks/>
            </p:cNvSpPr>
            <p:nvPr userDrawn="1"/>
          </p:nvSpPr>
          <p:spPr bwMode="gray">
            <a:xfrm rot="14847100" flipH="1">
              <a:off x="1229" y="-294"/>
              <a:ext cx="144" cy="506"/>
            </a:xfrm>
            <a:custGeom>
              <a:avLst/>
              <a:gdLst/>
              <a:ahLst/>
              <a:cxnLst>
                <a:cxn ang="0">
                  <a:pos x="76" y="0"/>
                </a:cxn>
                <a:cxn ang="0">
                  <a:pos x="192" y="660"/>
                </a:cxn>
                <a:cxn ang="0">
                  <a:pos x="116" y="673"/>
                </a:cxn>
                <a:cxn ang="0">
                  <a:pos x="0" y="13"/>
                </a:cxn>
                <a:cxn ang="0">
                  <a:pos x="76" y="0"/>
                </a:cxn>
              </a:cxnLst>
              <a:rect l="0" t="0" r="r" b="b"/>
              <a:pathLst>
                <a:path w="192" h="673">
                  <a:moveTo>
                    <a:pt x="76" y="0"/>
                  </a:moveTo>
                  <a:lnTo>
                    <a:pt x="192" y="660"/>
                  </a:lnTo>
                  <a:lnTo>
                    <a:pt x="116" y="673"/>
                  </a:lnTo>
                  <a:lnTo>
                    <a:pt x="0" y="13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F8F8F8">
                <a:alpha val="10001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R"/>
            </a:p>
          </p:txBody>
        </p:sp>
        <p:pic>
          <p:nvPicPr>
            <p:cNvPr id="34846" name="Picture 30"/>
            <p:cNvPicPr>
              <a:picLocks noChangeAspect="1" noChangeArrowheads="1"/>
            </p:cNvPicPr>
            <p:nvPr userDrawn="1"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100" y="185"/>
              <a:ext cx="912" cy="6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34843" name="Freeform 27"/>
          <p:cNvSpPr>
            <a:spLocks/>
          </p:cNvSpPr>
          <p:nvPr/>
        </p:nvSpPr>
        <p:spPr bwMode="gray">
          <a:xfrm>
            <a:off x="-25400" y="5124450"/>
            <a:ext cx="9156700" cy="1758950"/>
          </a:xfrm>
          <a:custGeom>
            <a:avLst/>
            <a:gdLst/>
            <a:ahLst/>
            <a:cxnLst>
              <a:cxn ang="0">
                <a:pos x="3" y="1092"/>
              </a:cxn>
              <a:cxn ang="0">
                <a:pos x="5768" y="1108"/>
              </a:cxn>
              <a:cxn ang="0">
                <a:pos x="5766" y="0"/>
              </a:cxn>
              <a:cxn ang="0">
                <a:pos x="1764" y="1032"/>
              </a:cxn>
              <a:cxn ang="0">
                <a:pos x="0" y="720"/>
              </a:cxn>
              <a:cxn ang="0">
                <a:pos x="0" y="1008"/>
              </a:cxn>
            </a:cxnLst>
            <a:rect l="0" t="0" r="r" b="b"/>
            <a:pathLst>
              <a:path w="5768" h="1108">
                <a:moveTo>
                  <a:pt x="3" y="1092"/>
                </a:moveTo>
                <a:lnTo>
                  <a:pt x="5768" y="1108"/>
                </a:lnTo>
                <a:lnTo>
                  <a:pt x="5766" y="0"/>
                </a:lnTo>
                <a:cubicBezTo>
                  <a:pt x="5264" y="296"/>
                  <a:pt x="2820" y="1038"/>
                  <a:pt x="1764" y="1032"/>
                </a:cubicBezTo>
                <a:cubicBezTo>
                  <a:pt x="708" y="1026"/>
                  <a:pt x="116" y="744"/>
                  <a:pt x="0" y="720"/>
                </a:cubicBezTo>
                <a:lnTo>
                  <a:pt x="0" y="1008"/>
                </a:lnTo>
              </a:path>
            </a:pathLst>
          </a:custGeom>
          <a:solidFill>
            <a:schemeClr val="hlink"/>
          </a:soli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s-CR"/>
          </a:p>
        </p:txBody>
      </p:sp>
      <p:sp>
        <p:nvSpPr>
          <p:cNvPr id="34844" name="Freeform 28"/>
          <p:cNvSpPr>
            <a:spLocks/>
          </p:cNvSpPr>
          <p:nvPr/>
        </p:nvSpPr>
        <p:spPr bwMode="gray">
          <a:xfrm>
            <a:off x="-20638" y="5062538"/>
            <a:ext cx="9159876" cy="1733550"/>
          </a:xfrm>
          <a:custGeom>
            <a:avLst/>
            <a:gdLst/>
            <a:ahLst/>
            <a:cxnLst>
              <a:cxn ang="0">
                <a:pos x="8" y="1000"/>
              </a:cxn>
              <a:cxn ang="0">
                <a:pos x="1778" y="1072"/>
              </a:cxn>
              <a:cxn ang="0">
                <a:pos x="5760" y="324"/>
              </a:cxn>
              <a:cxn ang="0">
                <a:pos x="5766" y="0"/>
              </a:cxn>
              <a:cxn ang="0">
                <a:pos x="1764" y="1032"/>
              </a:cxn>
              <a:cxn ang="0">
                <a:pos x="0" y="720"/>
              </a:cxn>
              <a:cxn ang="0">
                <a:pos x="0" y="1008"/>
              </a:cxn>
            </a:cxnLst>
            <a:rect l="0" t="0" r="r" b="b"/>
            <a:pathLst>
              <a:path w="5766" h="1092">
                <a:moveTo>
                  <a:pt x="8" y="1000"/>
                </a:moveTo>
                <a:cubicBezTo>
                  <a:pt x="302" y="1012"/>
                  <a:pt x="774" y="1092"/>
                  <a:pt x="1778" y="1072"/>
                </a:cubicBezTo>
                <a:cubicBezTo>
                  <a:pt x="2782" y="1052"/>
                  <a:pt x="5098" y="529"/>
                  <a:pt x="5760" y="324"/>
                </a:cubicBezTo>
                <a:lnTo>
                  <a:pt x="5766" y="0"/>
                </a:lnTo>
                <a:cubicBezTo>
                  <a:pt x="5264" y="296"/>
                  <a:pt x="2820" y="1038"/>
                  <a:pt x="1764" y="1032"/>
                </a:cubicBezTo>
                <a:cubicBezTo>
                  <a:pt x="708" y="1026"/>
                  <a:pt x="116" y="744"/>
                  <a:pt x="0" y="720"/>
                </a:cubicBezTo>
                <a:lnTo>
                  <a:pt x="0" y="1008"/>
                </a:lnTo>
              </a:path>
            </a:pathLst>
          </a:custGeom>
          <a:solidFill>
            <a:schemeClr val="tx1"/>
          </a:soli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s-CR"/>
          </a:p>
        </p:txBody>
      </p:sp>
      <p:sp>
        <p:nvSpPr>
          <p:cNvPr id="34845" name="Freeform 29"/>
          <p:cNvSpPr>
            <a:spLocks/>
          </p:cNvSpPr>
          <p:nvPr/>
        </p:nvSpPr>
        <p:spPr bwMode="gray">
          <a:xfrm>
            <a:off x="-25400" y="5765800"/>
            <a:ext cx="9169400" cy="977900"/>
          </a:xfrm>
          <a:custGeom>
            <a:avLst/>
            <a:gdLst/>
            <a:ahLst/>
            <a:cxnLst>
              <a:cxn ang="0">
                <a:pos x="0" y="58"/>
              </a:cxn>
              <a:cxn ang="0">
                <a:pos x="1584" y="586"/>
              </a:cxn>
              <a:cxn ang="0">
                <a:pos x="5768" y="0"/>
              </a:cxn>
              <a:cxn ang="0">
                <a:pos x="5776" y="32"/>
              </a:cxn>
              <a:cxn ang="0">
                <a:pos x="1584" y="598"/>
              </a:cxn>
              <a:cxn ang="0">
                <a:pos x="4" y="92"/>
              </a:cxn>
              <a:cxn ang="0">
                <a:pos x="0" y="58"/>
              </a:cxn>
            </a:cxnLst>
            <a:rect l="0" t="0" r="r" b="b"/>
            <a:pathLst>
              <a:path w="5776" h="616">
                <a:moveTo>
                  <a:pt x="0" y="58"/>
                </a:moveTo>
                <a:cubicBezTo>
                  <a:pt x="116" y="98"/>
                  <a:pt x="606" y="574"/>
                  <a:pt x="1584" y="586"/>
                </a:cubicBezTo>
                <a:cubicBezTo>
                  <a:pt x="2562" y="598"/>
                  <a:pt x="4364" y="324"/>
                  <a:pt x="5768" y="0"/>
                </a:cubicBezTo>
                <a:lnTo>
                  <a:pt x="5776" y="32"/>
                </a:lnTo>
                <a:cubicBezTo>
                  <a:pt x="4336" y="356"/>
                  <a:pt x="2550" y="616"/>
                  <a:pt x="1584" y="598"/>
                </a:cubicBezTo>
                <a:cubicBezTo>
                  <a:pt x="618" y="580"/>
                  <a:pt x="152" y="157"/>
                  <a:pt x="4" y="92"/>
                </a:cubicBezTo>
                <a:lnTo>
                  <a:pt x="0" y="58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s-CR"/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0" y="6400800"/>
            <a:ext cx="213360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bg2"/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3733800" y="6584950"/>
            <a:ext cx="213360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chemeClr val="bg2"/>
                </a:solidFill>
                <a:latin typeface="Arial" charset="0"/>
              </a:defRPr>
            </a:lvl1pPr>
          </a:lstStyle>
          <a:p>
            <a:fld id="{FF58C5E0-21E2-418D-B8F0-96982D819379}" type="slidenum">
              <a:rPr lang="en-US"/>
              <a:pPr/>
              <a:t>‹Nº›</a:t>
            </a:fld>
            <a:endParaRPr lang="en-US"/>
          </a:p>
        </p:txBody>
      </p:sp>
      <p:sp>
        <p:nvSpPr>
          <p:cNvPr id="3482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1905000" y="228600"/>
            <a:ext cx="6781800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n-US" smtClean="0"/>
          </a:p>
        </p:txBody>
      </p:sp>
      <p:sp>
        <p:nvSpPr>
          <p:cNvPr id="34830" name="Rectangle 14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5943600" y="6451600"/>
            <a:ext cx="289560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348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34847" name="Rectangle 31"/>
          <p:cNvSpPr>
            <a:spLocks noChangeArrowheads="1"/>
          </p:cNvSpPr>
          <p:nvPr/>
        </p:nvSpPr>
        <p:spPr bwMode="gray">
          <a:xfrm>
            <a:off x="514350" y="319088"/>
            <a:ext cx="857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bg2"/>
                </a:solidFill>
                <a:latin typeface="Arial" charset="0"/>
              </a:rPr>
              <a:t>LOGO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4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4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4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956" grpId="0" animBg="1"/>
      <p:bldP spid="34829" grpId="0"/>
      <p:bldP spid="34847" grpId="0"/>
    </p:bld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Lucida Sans Unicode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Lucida Sans Unicode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Lucida Sans Unicode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Lucida Sans Unicode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Lucida Sans Unicode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Lucida Sans Unicode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Lucida Sans Unicode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Lucida Sans Unicode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s-C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12" Type="http://schemas.openxmlformats.org/officeDocument/2006/relationships/diagramColors" Target="../diagrams/colors1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11" Type="http://schemas.openxmlformats.org/officeDocument/2006/relationships/diagramQuickStyle" Target="../diagrams/quickStyle1.xml"/><Relationship Id="rId5" Type="http://schemas.openxmlformats.org/officeDocument/2006/relationships/image" Target="../media/image14.jpeg"/><Relationship Id="rId10" Type="http://schemas.openxmlformats.org/officeDocument/2006/relationships/diagramLayout" Target="../diagrams/layout1.xml"/><Relationship Id="rId4" Type="http://schemas.openxmlformats.org/officeDocument/2006/relationships/image" Target="../media/image13.jpeg"/><Relationship Id="rId9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rebollo.es/2008/06/metaversos-el-aprendizaje-inmersivo-a-traves-de-los-mundos-virtuales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14678" y="1428736"/>
            <a:ext cx="5486400" cy="1371600"/>
          </a:xfrm>
        </p:spPr>
        <p:txBody>
          <a:bodyPr/>
          <a:lstStyle/>
          <a:p>
            <a:r>
              <a:rPr lang="es-ES_tradnl" sz="2800" dirty="0" smtClean="0"/>
              <a:t/>
            </a:r>
            <a:br>
              <a:rPr lang="es-ES_tradnl" sz="2800" dirty="0" smtClean="0"/>
            </a:br>
            <a:r>
              <a:rPr lang="es-ES_tradnl" sz="5400" dirty="0" smtClean="0"/>
              <a:t>Búsqueda académica  </a:t>
            </a:r>
            <a:endParaRPr lang="es-ES_tradnl" sz="5400" dirty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57554" y="3071810"/>
            <a:ext cx="5410200" cy="609600"/>
          </a:xfrm>
        </p:spPr>
        <p:txBody>
          <a:bodyPr/>
          <a:lstStyle/>
          <a:p>
            <a:r>
              <a:rPr lang="es-ES_tradnl" smtClean="0"/>
              <a:t>Mariel Evelyng Castellanos Adarme</a:t>
            </a:r>
            <a:endParaRPr lang="es-ES_tradnl"/>
          </a:p>
        </p:txBody>
      </p:sp>
      <p:sp>
        <p:nvSpPr>
          <p:cNvPr id="6" name="5 Elipse"/>
          <p:cNvSpPr/>
          <p:nvPr/>
        </p:nvSpPr>
        <p:spPr bwMode="auto">
          <a:xfrm>
            <a:off x="4643438" y="4572008"/>
            <a:ext cx="3143272" cy="857256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pic>
        <p:nvPicPr>
          <p:cNvPr id="37930" name="Picture 42" descr="http://humanismoyconectividad.files.wordpress.com/2007/12/caminante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49252"/>
            <a:ext cx="571504" cy="89373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42" descr="http://humanismoyconectividad.files.wordpress.com/2007/12/caminante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1214422"/>
            <a:ext cx="571504" cy="89373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42" descr="http://humanismoyconectividad.files.wordpress.com/2007/12/caminante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3071810"/>
            <a:ext cx="785818" cy="12288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42" descr="http://humanismoyconectividad.files.wordpress.com/2007/12/caminante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4143380"/>
            <a:ext cx="857256" cy="13406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214282" y="2643182"/>
            <a:ext cx="1714480" cy="1000132"/>
            <a:chOff x="797" y="1945"/>
            <a:chExt cx="1489" cy="1584"/>
          </a:xfrm>
        </p:grpSpPr>
        <p:sp>
          <p:nvSpPr>
            <p:cNvPr id="114698" name="AutoShape 10"/>
            <p:cNvSpPr>
              <a:spLocks noChangeArrowheads="1"/>
            </p:cNvSpPr>
            <p:nvPr/>
          </p:nvSpPr>
          <p:spPr bwMode="gray">
            <a:xfrm>
              <a:off x="799" y="1945"/>
              <a:ext cx="1487" cy="1584"/>
            </a:xfrm>
            <a:prstGeom prst="roundRect">
              <a:avLst>
                <a:gd name="adj" fmla="val 12574"/>
              </a:avLst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14699" name="AutoShape 11"/>
            <p:cNvSpPr>
              <a:spLocks noChangeArrowheads="1"/>
            </p:cNvSpPr>
            <p:nvPr/>
          </p:nvSpPr>
          <p:spPr bwMode="gray">
            <a:xfrm>
              <a:off x="797" y="3118"/>
              <a:ext cx="1488" cy="408"/>
            </a:xfrm>
            <a:prstGeom prst="roundRect">
              <a:avLst>
                <a:gd name="adj" fmla="val 49755"/>
              </a:avLst>
            </a:prstGeom>
            <a:gradFill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41176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14700" name="AutoShape 12"/>
            <p:cNvSpPr>
              <a:spLocks noChangeArrowheads="1"/>
            </p:cNvSpPr>
            <p:nvPr/>
          </p:nvSpPr>
          <p:spPr bwMode="gray">
            <a:xfrm>
              <a:off x="817" y="1950"/>
              <a:ext cx="1462" cy="408"/>
            </a:xfrm>
            <a:prstGeom prst="roundRect">
              <a:avLst>
                <a:gd name="adj" fmla="val 38727"/>
              </a:avLst>
            </a:prstGeom>
            <a:gradFill rotWithShape="1">
              <a:gsLst>
                <a:gs pos="0">
                  <a:schemeClr val="accent1">
                    <a:gamma/>
                    <a:tint val="33333"/>
                    <a:invGamma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</p:grpSp>
      <p:sp>
        <p:nvSpPr>
          <p:cNvPr id="114701" name="Text Box 13"/>
          <p:cNvSpPr txBox="1">
            <a:spLocks noChangeArrowheads="1"/>
          </p:cNvSpPr>
          <p:nvPr/>
        </p:nvSpPr>
        <p:spPr bwMode="white">
          <a:xfrm>
            <a:off x="214282" y="2857496"/>
            <a:ext cx="1571604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20650" indent="-120650" algn="just" eaLnBrk="1" hangingPunct="1">
              <a:lnSpc>
                <a:spcPct val="90000"/>
              </a:lnSpc>
              <a:spcBef>
                <a:spcPct val="50000"/>
              </a:spcBef>
            </a:pPr>
            <a:r>
              <a:rPr lang="es-ES_tradnl" sz="1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Punto de vista pedagógico  </a:t>
            </a:r>
            <a:endParaRPr lang="es-ES_tradnl" sz="1600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114711" name="Rectangle 23"/>
          <p:cNvSpPr>
            <a:spLocks noGrp="1" noRot="1" noChangeArrowheads="1"/>
          </p:cNvSpPr>
          <p:nvPr>
            <p:ph type="title"/>
          </p:nvPr>
        </p:nvSpPr>
        <p:spPr>
          <a:xfrm>
            <a:off x="1905000" y="228600"/>
            <a:ext cx="6667528" cy="884238"/>
          </a:xfrm>
        </p:spPr>
        <p:txBody>
          <a:bodyPr/>
          <a:lstStyle/>
          <a:p>
            <a:r>
              <a:rPr lang="es-ES_tradnl" sz="3200" dirty="0" smtClean="0"/>
              <a:t>Punto de vista pedagógico </a:t>
            </a:r>
            <a:endParaRPr lang="es-ES_tradnl" sz="3200" dirty="0"/>
          </a:p>
        </p:txBody>
      </p:sp>
      <p:sp>
        <p:nvSpPr>
          <p:cNvPr id="27" name="26 CuadroTexto"/>
          <p:cNvSpPr txBox="1"/>
          <p:nvPr/>
        </p:nvSpPr>
        <p:spPr>
          <a:xfrm>
            <a:off x="2500298" y="1357298"/>
            <a:ext cx="1785950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1200" dirty="0" smtClean="0"/>
              <a:t>Los objetivos deben ser concretos, detallados y secuenciases   </a:t>
            </a:r>
            <a:endParaRPr lang="es-ES_tradnl" sz="1200" dirty="0"/>
          </a:p>
        </p:txBody>
      </p:sp>
      <p:sp>
        <p:nvSpPr>
          <p:cNvPr id="28" name="27 CuadroTexto"/>
          <p:cNvSpPr txBox="1"/>
          <p:nvPr/>
        </p:nvSpPr>
        <p:spPr>
          <a:xfrm>
            <a:off x="2643174" y="4214818"/>
            <a:ext cx="1500198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1200" dirty="0" smtClean="0"/>
              <a:t>Modelos fiables de diseño </a:t>
            </a:r>
            <a:r>
              <a:rPr lang="es-ES_tradnl" sz="1200" dirty="0" err="1" smtClean="0"/>
              <a:t>instruccional</a:t>
            </a:r>
            <a:r>
              <a:rPr lang="es-ES_tradnl" sz="1200" dirty="0" smtClean="0"/>
              <a:t>  </a:t>
            </a:r>
            <a:endParaRPr lang="es-ES_tradnl" sz="1200" dirty="0"/>
          </a:p>
        </p:txBody>
      </p:sp>
      <p:cxnSp>
        <p:nvCxnSpPr>
          <p:cNvPr id="36" name="35 Conector recto de flecha"/>
          <p:cNvCxnSpPr>
            <a:stCxn id="114700" idx="0"/>
            <a:endCxn id="27" idx="1"/>
          </p:cNvCxnSpPr>
          <p:nvPr/>
        </p:nvCxnSpPr>
        <p:spPr bwMode="auto">
          <a:xfrm rot="5400000" flipH="1" flipV="1">
            <a:off x="1352881" y="1498923"/>
            <a:ext cx="873542" cy="1421291"/>
          </a:xfrm>
          <a:prstGeom prst="straightConnector1">
            <a:avLst/>
          </a:prstGeom>
          <a:ln>
            <a:solidFill>
              <a:srgbClr val="FFC000"/>
            </a:solidFill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3" name="42 CuadroTexto"/>
          <p:cNvSpPr txBox="1"/>
          <p:nvPr/>
        </p:nvSpPr>
        <p:spPr>
          <a:xfrm>
            <a:off x="3143240" y="5929330"/>
            <a:ext cx="1714512" cy="60016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1100" dirty="0" smtClean="0">
                <a:solidFill>
                  <a:schemeClr val="tx1"/>
                </a:solidFill>
              </a:rPr>
              <a:t>Utilización del prototipo como parte integral del análisis</a:t>
            </a:r>
            <a:endParaRPr lang="es-ES_tradnl" sz="900" dirty="0">
              <a:solidFill>
                <a:schemeClr val="tx1"/>
              </a:solidFill>
            </a:endParaRPr>
          </a:p>
        </p:txBody>
      </p:sp>
      <p:sp>
        <p:nvSpPr>
          <p:cNvPr id="44" name="43 CuadroTexto"/>
          <p:cNvSpPr txBox="1"/>
          <p:nvPr/>
        </p:nvSpPr>
        <p:spPr>
          <a:xfrm>
            <a:off x="6500826" y="3286124"/>
            <a:ext cx="1714512" cy="121571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_tradnl" sz="1100" dirty="0" err="1" smtClean="0">
                <a:solidFill>
                  <a:schemeClr val="tx1"/>
                </a:solidFill>
              </a:rPr>
              <a:t>Analisis</a:t>
            </a:r>
            <a:endParaRPr lang="es-ES_tradnl" sz="1100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s-ES_tradnl" sz="1100" dirty="0" smtClean="0">
                <a:solidFill>
                  <a:schemeClr val="tx1"/>
                </a:solidFill>
              </a:rPr>
              <a:t>Diseño</a:t>
            </a:r>
          </a:p>
          <a:p>
            <a:pPr>
              <a:buFont typeface="Arial" pitchFamily="34" charset="0"/>
              <a:buChar char="•"/>
            </a:pPr>
            <a:r>
              <a:rPr lang="es-ES_tradnl" sz="1100" dirty="0" smtClean="0">
                <a:solidFill>
                  <a:schemeClr val="tx1"/>
                </a:solidFill>
              </a:rPr>
              <a:t>Desarrollo</a:t>
            </a:r>
          </a:p>
          <a:p>
            <a:pPr>
              <a:buFont typeface="Arial" pitchFamily="34" charset="0"/>
              <a:buChar char="•"/>
            </a:pPr>
            <a:r>
              <a:rPr lang="es-ES_tradnl" sz="1100" dirty="0" err="1" smtClean="0">
                <a:solidFill>
                  <a:schemeClr val="tx1"/>
                </a:solidFill>
              </a:rPr>
              <a:t>Implementacion</a:t>
            </a:r>
            <a:r>
              <a:rPr lang="es-ES_tradnl" sz="1100" dirty="0" smtClean="0">
                <a:solidFill>
                  <a:schemeClr val="tx1"/>
                </a:solidFill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es-ES_tradnl" sz="1100" dirty="0" err="1" smtClean="0">
                <a:solidFill>
                  <a:schemeClr val="tx1"/>
                </a:solidFill>
              </a:rPr>
              <a:t>Evaluacion</a:t>
            </a:r>
            <a:r>
              <a:rPr lang="es-ES_tradnl" sz="1100" dirty="0" smtClean="0">
                <a:solidFill>
                  <a:schemeClr val="tx1"/>
                </a:solidFill>
              </a:rPr>
              <a:t>  </a:t>
            </a:r>
            <a:endParaRPr lang="es-ES_tradnl" sz="900" dirty="0" smtClean="0">
              <a:solidFill>
                <a:schemeClr val="tx1"/>
              </a:solidFill>
            </a:endParaRPr>
          </a:p>
          <a:p>
            <a:endParaRPr lang="es-ES_tradnl" dirty="0"/>
          </a:p>
        </p:txBody>
      </p:sp>
      <p:sp>
        <p:nvSpPr>
          <p:cNvPr id="45" name="44 Abrir llave"/>
          <p:cNvSpPr/>
          <p:nvPr/>
        </p:nvSpPr>
        <p:spPr bwMode="auto">
          <a:xfrm>
            <a:off x="6286512" y="3286124"/>
            <a:ext cx="357190" cy="928694"/>
          </a:xfrm>
          <a:prstGeom prst="leftBrac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_trad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49" name="48 CuadroTexto"/>
          <p:cNvSpPr txBox="1"/>
          <p:nvPr/>
        </p:nvSpPr>
        <p:spPr>
          <a:xfrm>
            <a:off x="5500694" y="3429000"/>
            <a:ext cx="785818" cy="538609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_tradnl" sz="1100" smtClean="0">
                <a:solidFill>
                  <a:schemeClr val="tx1"/>
                </a:solidFill>
              </a:rPr>
              <a:t>ADDIE</a:t>
            </a:r>
            <a:endParaRPr lang="es-ES_tradnl" sz="900" smtClean="0">
              <a:solidFill>
                <a:schemeClr val="tx1"/>
              </a:solidFill>
            </a:endParaRPr>
          </a:p>
          <a:p>
            <a:endParaRPr lang="es-ES_tradnl"/>
          </a:p>
        </p:txBody>
      </p:sp>
      <p:sp>
        <p:nvSpPr>
          <p:cNvPr id="50" name="49 CuadroTexto"/>
          <p:cNvSpPr txBox="1"/>
          <p:nvPr/>
        </p:nvSpPr>
        <p:spPr>
          <a:xfrm>
            <a:off x="1428728" y="5811560"/>
            <a:ext cx="1357322" cy="104644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1100" dirty="0" smtClean="0">
                <a:solidFill>
                  <a:schemeClr val="tx1"/>
                </a:solidFill>
              </a:rPr>
              <a:t>Formación de habilidades cognitivas complejas  </a:t>
            </a:r>
            <a:endParaRPr lang="es-ES_tradnl" sz="900" dirty="0" smtClean="0">
              <a:solidFill>
                <a:schemeClr val="tx1"/>
              </a:solidFill>
            </a:endParaRPr>
          </a:p>
          <a:p>
            <a:pPr algn="ctr"/>
            <a:endParaRPr lang="es-ES_tradnl" dirty="0"/>
          </a:p>
        </p:txBody>
      </p:sp>
      <p:cxnSp>
        <p:nvCxnSpPr>
          <p:cNvPr id="56" name="55 Conector recto de flecha"/>
          <p:cNvCxnSpPr>
            <a:stCxn id="114699" idx="2"/>
            <a:endCxn id="28" idx="1"/>
          </p:cNvCxnSpPr>
          <p:nvPr/>
        </p:nvCxnSpPr>
        <p:spPr bwMode="auto">
          <a:xfrm rot="16200000" flipH="1">
            <a:off x="1408778" y="3303588"/>
            <a:ext cx="896564" cy="1572227"/>
          </a:xfrm>
          <a:prstGeom prst="straightConnector1">
            <a:avLst/>
          </a:prstGeom>
          <a:ln>
            <a:solidFill>
              <a:srgbClr val="FFC000"/>
            </a:solidFill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1" name="60 CuadroTexto"/>
          <p:cNvSpPr txBox="1"/>
          <p:nvPr/>
        </p:nvSpPr>
        <p:spPr>
          <a:xfrm>
            <a:off x="2571736" y="2786058"/>
            <a:ext cx="2571768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1200" dirty="0" smtClean="0"/>
              <a:t>Usabilidad de los contenidos (descarga software, visualizar el material, acceder rápidamente  </a:t>
            </a:r>
            <a:endParaRPr lang="es-ES_tradnl" sz="1200" dirty="0"/>
          </a:p>
        </p:txBody>
      </p:sp>
      <p:cxnSp>
        <p:nvCxnSpPr>
          <p:cNvPr id="63" name="62 Conector recto de flecha"/>
          <p:cNvCxnSpPr>
            <a:stCxn id="114698" idx="3"/>
            <a:endCxn id="61" idx="1"/>
          </p:cNvCxnSpPr>
          <p:nvPr/>
        </p:nvCxnSpPr>
        <p:spPr bwMode="auto">
          <a:xfrm>
            <a:off x="1928762" y="3143248"/>
            <a:ext cx="642974" cy="58309"/>
          </a:xfrm>
          <a:prstGeom prst="straightConnector1">
            <a:avLst/>
          </a:prstGeom>
          <a:ln>
            <a:solidFill>
              <a:srgbClr val="FFC000"/>
            </a:solidFill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3" name="72 Conector recto de flecha"/>
          <p:cNvCxnSpPr>
            <a:stCxn id="28" idx="3"/>
            <a:endCxn id="49" idx="1"/>
          </p:cNvCxnSpPr>
          <p:nvPr/>
        </p:nvCxnSpPr>
        <p:spPr bwMode="auto">
          <a:xfrm flipV="1">
            <a:off x="4143372" y="3698305"/>
            <a:ext cx="1357322" cy="839679"/>
          </a:xfrm>
          <a:prstGeom prst="straightConnector1">
            <a:avLst/>
          </a:prstGeom>
          <a:ln>
            <a:solidFill>
              <a:srgbClr val="FFC000"/>
            </a:solidFill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8" name="77 CuadroTexto"/>
          <p:cNvSpPr txBox="1"/>
          <p:nvPr/>
        </p:nvSpPr>
        <p:spPr>
          <a:xfrm>
            <a:off x="6143636" y="4286256"/>
            <a:ext cx="2571768" cy="155427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_tradnl" sz="1100" dirty="0" smtClean="0">
                <a:solidFill>
                  <a:schemeClr val="tx1"/>
                </a:solidFill>
              </a:rPr>
              <a:t>Analizar a los alumnos</a:t>
            </a:r>
          </a:p>
          <a:p>
            <a:pPr>
              <a:buFont typeface="Arial" pitchFamily="34" charset="0"/>
              <a:buChar char="•"/>
            </a:pPr>
            <a:r>
              <a:rPr lang="es-ES_tradnl" sz="1100" dirty="0" smtClean="0">
                <a:solidFill>
                  <a:schemeClr val="tx1"/>
                </a:solidFill>
              </a:rPr>
              <a:t>Fijar objetivos </a:t>
            </a:r>
          </a:p>
          <a:p>
            <a:pPr>
              <a:buFont typeface="Arial" pitchFamily="34" charset="0"/>
              <a:buChar char="•"/>
            </a:pPr>
            <a:r>
              <a:rPr lang="es-ES_tradnl" sz="1100" dirty="0" smtClean="0">
                <a:solidFill>
                  <a:schemeClr val="tx1"/>
                </a:solidFill>
              </a:rPr>
              <a:t>Seleccionar métodos de formación </a:t>
            </a:r>
          </a:p>
          <a:p>
            <a:pPr>
              <a:buFont typeface="Arial" pitchFamily="34" charset="0"/>
              <a:buChar char="•"/>
            </a:pPr>
            <a:r>
              <a:rPr lang="es-ES_tradnl" sz="1100" dirty="0" smtClean="0">
                <a:solidFill>
                  <a:schemeClr val="tx1"/>
                </a:solidFill>
              </a:rPr>
              <a:t>Utilizar los medios adecuados</a:t>
            </a:r>
          </a:p>
          <a:p>
            <a:pPr>
              <a:buFont typeface="Arial" pitchFamily="34" charset="0"/>
              <a:buChar char="•"/>
            </a:pPr>
            <a:r>
              <a:rPr lang="es-ES_tradnl" sz="1100" dirty="0" smtClean="0">
                <a:solidFill>
                  <a:schemeClr val="tx1"/>
                </a:solidFill>
              </a:rPr>
              <a:t>Exigir la participación </a:t>
            </a:r>
          </a:p>
          <a:p>
            <a:pPr>
              <a:buFont typeface="Arial" pitchFamily="34" charset="0"/>
              <a:buChar char="•"/>
            </a:pPr>
            <a:r>
              <a:rPr lang="es-ES_tradnl" sz="1100" dirty="0" smtClean="0">
                <a:solidFill>
                  <a:schemeClr val="tx1"/>
                </a:solidFill>
              </a:rPr>
              <a:t>Evaluar y revisar  </a:t>
            </a:r>
            <a:endParaRPr lang="es-ES_tradnl" sz="900" dirty="0" smtClean="0">
              <a:solidFill>
                <a:schemeClr val="tx1"/>
              </a:solidFill>
            </a:endParaRPr>
          </a:p>
          <a:p>
            <a:endParaRPr lang="es-ES_tradnl" dirty="0"/>
          </a:p>
        </p:txBody>
      </p:sp>
      <p:sp>
        <p:nvSpPr>
          <p:cNvPr id="79" name="78 Abrir llave"/>
          <p:cNvSpPr/>
          <p:nvPr/>
        </p:nvSpPr>
        <p:spPr bwMode="auto">
          <a:xfrm>
            <a:off x="5857884" y="4357694"/>
            <a:ext cx="357190" cy="1285884"/>
          </a:xfrm>
          <a:prstGeom prst="leftBrac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_trad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80" name="79 CuadroTexto"/>
          <p:cNvSpPr txBox="1"/>
          <p:nvPr/>
        </p:nvSpPr>
        <p:spPr>
          <a:xfrm>
            <a:off x="5000628" y="4714884"/>
            <a:ext cx="785818" cy="538609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_tradnl" sz="1100" smtClean="0">
                <a:solidFill>
                  <a:schemeClr val="tx1"/>
                </a:solidFill>
              </a:rPr>
              <a:t>ASSURE</a:t>
            </a:r>
            <a:endParaRPr lang="es-ES_tradnl" sz="900" smtClean="0">
              <a:solidFill>
                <a:schemeClr val="tx1"/>
              </a:solidFill>
            </a:endParaRPr>
          </a:p>
          <a:p>
            <a:endParaRPr lang="es-ES_tradnl"/>
          </a:p>
        </p:txBody>
      </p:sp>
      <p:cxnSp>
        <p:nvCxnSpPr>
          <p:cNvPr id="81" name="80 Conector recto de flecha"/>
          <p:cNvCxnSpPr>
            <a:stCxn id="28" idx="3"/>
            <a:endCxn id="80" idx="1"/>
          </p:cNvCxnSpPr>
          <p:nvPr/>
        </p:nvCxnSpPr>
        <p:spPr bwMode="auto">
          <a:xfrm>
            <a:off x="4143372" y="4537984"/>
            <a:ext cx="857256" cy="446205"/>
          </a:xfrm>
          <a:prstGeom prst="straightConnector1">
            <a:avLst/>
          </a:prstGeom>
          <a:ln>
            <a:solidFill>
              <a:srgbClr val="FFC000"/>
            </a:solidFill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4" name="83 CuadroTexto"/>
          <p:cNvSpPr txBox="1"/>
          <p:nvPr/>
        </p:nvSpPr>
        <p:spPr>
          <a:xfrm>
            <a:off x="3428992" y="5143512"/>
            <a:ext cx="1214446" cy="538609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_tradnl" sz="1100" smtClean="0">
                <a:solidFill>
                  <a:schemeClr val="tx1"/>
                </a:solidFill>
              </a:rPr>
              <a:t>Prototipizacion </a:t>
            </a:r>
            <a:endParaRPr lang="es-ES_tradnl" sz="900" smtClean="0">
              <a:solidFill>
                <a:schemeClr val="tx1"/>
              </a:solidFill>
            </a:endParaRPr>
          </a:p>
          <a:p>
            <a:endParaRPr lang="es-ES_tradnl"/>
          </a:p>
        </p:txBody>
      </p:sp>
      <p:cxnSp>
        <p:nvCxnSpPr>
          <p:cNvPr id="85" name="84 Conector recto de flecha"/>
          <p:cNvCxnSpPr>
            <a:stCxn id="28" idx="2"/>
            <a:endCxn id="84" idx="0"/>
          </p:cNvCxnSpPr>
          <p:nvPr/>
        </p:nvCxnSpPr>
        <p:spPr bwMode="auto">
          <a:xfrm rot="16200000" flipH="1">
            <a:off x="3573563" y="4680859"/>
            <a:ext cx="282363" cy="642942"/>
          </a:xfrm>
          <a:prstGeom prst="straightConnector1">
            <a:avLst/>
          </a:prstGeom>
          <a:ln>
            <a:solidFill>
              <a:srgbClr val="FFC000"/>
            </a:solidFill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9" name="88 Conector recto de flecha"/>
          <p:cNvCxnSpPr>
            <a:endCxn id="43" idx="0"/>
          </p:cNvCxnSpPr>
          <p:nvPr/>
        </p:nvCxnSpPr>
        <p:spPr bwMode="auto">
          <a:xfrm rot="5400000">
            <a:off x="3857621" y="5786454"/>
            <a:ext cx="285751" cy="1588"/>
          </a:xfrm>
          <a:prstGeom prst="straightConnector1">
            <a:avLst/>
          </a:prstGeom>
          <a:ln>
            <a:solidFill>
              <a:srgbClr val="FFC000"/>
            </a:solidFill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2" name="91 CuadroTexto"/>
          <p:cNvSpPr txBox="1"/>
          <p:nvPr/>
        </p:nvSpPr>
        <p:spPr>
          <a:xfrm>
            <a:off x="1571604" y="5286388"/>
            <a:ext cx="1000132" cy="307777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_tradnl" sz="1400" smtClean="0"/>
              <a:t>4C/ID</a:t>
            </a:r>
            <a:endParaRPr lang="es-ES_tradnl" sz="1400"/>
          </a:p>
        </p:txBody>
      </p:sp>
      <p:cxnSp>
        <p:nvCxnSpPr>
          <p:cNvPr id="93" name="92 Conector recto de flecha"/>
          <p:cNvCxnSpPr/>
          <p:nvPr/>
        </p:nvCxnSpPr>
        <p:spPr bwMode="auto">
          <a:xfrm rot="16200000" flipH="1">
            <a:off x="1897588" y="5674785"/>
            <a:ext cx="310858" cy="105569"/>
          </a:xfrm>
          <a:prstGeom prst="straightConnector1">
            <a:avLst/>
          </a:prstGeom>
          <a:ln>
            <a:solidFill>
              <a:srgbClr val="FFC000"/>
            </a:solidFill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5" name="94 Conector recto de flecha"/>
          <p:cNvCxnSpPr>
            <a:stCxn id="28" idx="2"/>
            <a:endCxn id="92" idx="0"/>
          </p:cNvCxnSpPr>
          <p:nvPr/>
        </p:nvCxnSpPr>
        <p:spPr bwMode="auto">
          <a:xfrm rot="5400000">
            <a:off x="2519853" y="4412967"/>
            <a:ext cx="425239" cy="1321603"/>
          </a:xfrm>
          <a:prstGeom prst="straightConnector1">
            <a:avLst/>
          </a:prstGeom>
          <a:ln>
            <a:solidFill>
              <a:srgbClr val="FFC000"/>
            </a:solidFill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80226" name="Picture 2" descr="http://1.bp.blogspot.com/_ZqDUCBXhQ4k/TSdCn9lp5vI/AAAAAAAAAGY/kn9CiTFuEe8/s320/images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90"/>
            <a:ext cx="1618159" cy="131730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2" name="AutoShape 4"/>
          <p:cNvSpPr>
            <a:spLocks noChangeArrowheads="1"/>
          </p:cNvSpPr>
          <p:nvPr/>
        </p:nvSpPr>
        <p:spPr bwMode="gray">
          <a:xfrm>
            <a:off x="1298554" y="1101708"/>
            <a:ext cx="6572250" cy="1076325"/>
          </a:xfrm>
          <a:prstGeom prst="roundRect">
            <a:avLst>
              <a:gd name="adj" fmla="val 16667"/>
            </a:avLst>
          </a:prstGeom>
          <a:solidFill>
            <a:srgbClr val="FFFFFF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109574" name="AutoShape 6"/>
          <p:cNvSpPr>
            <a:spLocks noChangeArrowheads="1"/>
          </p:cNvSpPr>
          <p:nvPr/>
        </p:nvSpPr>
        <p:spPr bwMode="invGray">
          <a:xfrm>
            <a:off x="1189016" y="1190608"/>
            <a:ext cx="6616700" cy="1076325"/>
          </a:xfrm>
          <a:prstGeom prst="roundRect">
            <a:avLst>
              <a:gd name="adj" fmla="val 16667"/>
            </a:avLst>
          </a:prstGeom>
          <a:solidFill>
            <a:srgbClr val="FFFFFF">
              <a:alpha val="7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_tradnl"/>
          </a:p>
        </p:txBody>
      </p:sp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1182666" y="987408"/>
            <a:ext cx="3852863" cy="401638"/>
            <a:chOff x="720" y="1392"/>
            <a:chExt cx="4058" cy="480"/>
          </a:xfrm>
        </p:grpSpPr>
        <p:sp>
          <p:nvSpPr>
            <p:cNvPr id="109586" name="AutoShape 18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shade val="92157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grpSp>
          <p:nvGrpSpPr>
            <p:cNvPr id="7" name="Group 19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109588" name="AutoShape 20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2000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109589" name="AutoShape 21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tint val="22353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</p:grpSp>
      </p:grpSp>
      <p:sp>
        <p:nvSpPr>
          <p:cNvPr id="109590" name="Rectangle 22"/>
          <p:cNvSpPr>
            <a:spLocks noChangeArrowheads="1"/>
          </p:cNvSpPr>
          <p:nvPr/>
        </p:nvSpPr>
        <p:spPr bwMode="gray">
          <a:xfrm>
            <a:off x="1500166" y="1000108"/>
            <a:ext cx="304641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buClr>
                <a:srgbClr val="1F3F5F"/>
              </a:buClr>
            </a:pPr>
            <a:r>
              <a:rPr lang="es-ES_tradnl" sz="1600" b="1" smtClean="0">
                <a:solidFill>
                  <a:srgbClr val="FFFFFF"/>
                </a:solidFill>
                <a:latin typeface="Arial" charset="0"/>
                <a:cs typeface="Arial" charset="0"/>
              </a:rPr>
              <a:t>Maria Dolores Capdet</a:t>
            </a:r>
            <a:endParaRPr lang="es-ES_tradnl" sz="1600" b="1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09593" name="Rectangle 25"/>
          <p:cNvSpPr>
            <a:spLocks noChangeArrowheads="1"/>
          </p:cNvSpPr>
          <p:nvPr/>
        </p:nvSpPr>
        <p:spPr bwMode="white">
          <a:xfrm>
            <a:off x="1666854" y="1473183"/>
            <a:ext cx="5781675" cy="310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s-ES_tradnl" sz="1400" b="1" smtClean="0">
                <a:solidFill>
                  <a:srgbClr val="000000"/>
                </a:solidFill>
                <a:latin typeface="Arial" charset="0"/>
                <a:cs typeface="Arial" charset="0"/>
              </a:rPr>
              <a:t>Docentes,diseño instruccional y teorias de aprendizaje </a:t>
            </a:r>
            <a:endParaRPr lang="es-ES_tradnl" sz="1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09597" name="Rectangle 29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Investigaciones </a:t>
            </a:r>
            <a:endParaRPr lang="es-ES_tradnl"/>
          </a:p>
        </p:txBody>
      </p:sp>
      <p:sp>
        <p:nvSpPr>
          <p:cNvPr id="32" name="31 Elipse"/>
          <p:cNvSpPr/>
          <p:nvPr/>
        </p:nvSpPr>
        <p:spPr bwMode="auto">
          <a:xfrm>
            <a:off x="428596" y="357166"/>
            <a:ext cx="1000132" cy="35719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_trad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Planteamiento didáctico  </a:t>
            </a:r>
            <a:endParaRPr lang="es-ES_tradnl"/>
          </a:p>
        </p:txBody>
      </p:sp>
      <p:sp>
        <p:nvSpPr>
          <p:cNvPr id="131075" name="AutoShape 2"/>
          <p:cNvSpPr>
            <a:spLocks noChangeArrowheads="1"/>
          </p:cNvSpPr>
          <p:nvPr/>
        </p:nvSpPr>
        <p:spPr bwMode="gray">
          <a:xfrm>
            <a:off x="674688" y="2798763"/>
            <a:ext cx="2770187" cy="33655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57150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s-ES_tradnl">
              <a:latin typeface="Arial" charset="0"/>
              <a:cs typeface="Arial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571875" y="2270125"/>
            <a:ext cx="2095500" cy="2681288"/>
            <a:chOff x="1922" y="1614"/>
            <a:chExt cx="1320" cy="1689"/>
          </a:xfrm>
        </p:grpSpPr>
        <p:sp>
          <p:nvSpPr>
            <p:cNvPr id="131077" name="Freeform 5"/>
            <p:cNvSpPr>
              <a:spLocks/>
            </p:cNvSpPr>
            <p:nvPr/>
          </p:nvSpPr>
          <p:spPr bwMode="gray">
            <a:xfrm>
              <a:off x="1922" y="1875"/>
              <a:ext cx="654" cy="1428"/>
            </a:xfrm>
            <a:custGeom>
              <a:avLst/>
              <a:gdLst>
                <a:gd name="T0" fmla="*/ 1 w 654"/>
                <a:gd name="T1" fmla="*/ 0 h 1428"/>
                <a:gd name="T2" fmla="*/ 117 w 654"/>
                <a:gd name="T3" fmla="*/ 110 h 1428"/>
                <a:gd name="T4" fmla="*/ 117 w 654"/>
                <a:gd name="T5" fmla="*/ 1026 h 1428"/>
                <a:gd name="T6" fmla="*/ 649 w 654"/>
                <a:gd name="T7" fmla="*/ 1241 h 1428"/>
                <a:gd name="T8" fmla="*/ 654 w 654"/>
                <a:gd name="T9" fmla="*/ 1428 h 1428"/>
                <a:gd name="T10" fmla="*/ 0 w 654"/>
                <a:gd name="T11" fmla="*/ 1128 h 1428"/>
                <a:gd name="T12" fmla="*/ 1 w 654"/>
                <a:gd name="T13" fmla="*/ 0 h 14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54"/>
                <a:gd name="T22" fmla="*/ 0 h 1428"/>
                <a:gd name="T23" fmla="*/ 654 w 654"/>
                <a:gd name="T24" fmla="*/ 1428 h 142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54" h="1428">
                  <a:moveTo>
                    <a:pt x="1" y="0"/>
                  </a:moveTo>
                  <a:lnTo>
                    <a:pt x="117" y="110"/>
                  </a:lnTo>
                  <a:lnTo>
                    <a:pt x="117" y="1026"/>
                  </a:lnTo>
                  <a:lnTo>
                    <a:pt x="649" y="1241"/>
                  </a:lnTo>
                  <a:lnTo>
                    <a:pt x="654" y="1428"/>
                  </a:lnTo>
                  <a:lnTo>
                    <a:pt x="0" y="112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BC63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s-ES_tradnl">
                <a:latin typeface="Arial" charset="0"/>
                <a:cs typeface="Arial" charset="0"/>
              </a:endParaRPr>
            </a:p>
          </p:txBody>
        </p:sp>
        <p:sp>
          <p:nvSpPr>
            <p:cNvPr id="131078" name="Freeform 6"/>
            <p:cNvSpPr>
              <a:spLocks/>
            </p:cNvSpPr>
            <p:nvPr/>
          </p:nvSpPr>
          <p:spPr bwMode="gray">
            <a:xfrm>
              <a:off x="2571" y="1880"/>
              <a:ext cx="671" cy="1422"/>
            </a:xfrm>
            <a:custGeom>
              <a:avLst/>
              <a:gdLst>
                <a:gd name="T0" fmla="*/ 654 w 671"/>
                <a:gd name="T1" fmla="*/ 0 h 1422"/>
                <a:gd name="T2" fmla="*/ 516 w 671"/>
                <a:gd name="T3" fmla="*/ 111 h 1422"/>
                <a:gd name="T4" fmla="*/ 519 w 671"/>
                <a:gd name="T5" fmla="*/ 1008 h 1422"/>
                <a:gd name="T6" fmla="*/ 0 w 671"/>
                <a:gd name="T7" fmla="*/ 1237 h 1422"/>
                <a:gd name="T8" fmla="*/ 2 w 671"/>
                <a:gd name="T9" fmla="*/ 1422 h 1422"/>
                <a:gd name="T10" fmla="*/ 671 w 671"/>
                <a:gd name="T11" fmla="*/ 1114 h 1422"/>
                <a:gd name="T12" fmla="*/ 654 w 671"/>
                <a:gd name="T13" fmla="*/ 0 h 14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71"/>
                <a:gd name="T22" fmla="*/ 0 h 1422"/>
                <a:gd name="T23" fmla="*/ 671 w 671"/>
                <a:gd name="T24" fmla="*/ 1422 h 142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71" h="1422">
                  <a:moveTo>
                    <a:pt x="654" y="0"/>
                  </a:moveTo>
                  <a:lnTo>
                    <a:pt x="516" y="111"/>
                  </a:lnTo>
                  <a:lnTo>
                    <a:pt x="519" y="1008"/>
                  </a:lnTo>
                  <a:lnTo>
                    <a:pt x="0" y="1237"/>
                  </a:lnTo>
                  <a:lnTo>
                    <a:pt x="2" y="1422"/>
                  </a:lnTo>
                  <a:lnTo>
                    <a:pt x="671" y="1114"/>
                  </a:lnTo>
                  <a:lnTo>
                    <a:pt x="654" y="0"/>
                  </a:lnTo>
                  <a:close/>
                </a:path>
              </a:pathLst>
            </a:custGeom>
            <a:solidFill>
              <a:srgbClr val="FBE2A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s-ES_tradnl">
                <a:latin typeface="Arial" charset="0"/>
                <a:cs typeface="Arial" charset="0"/>
              </a:endParaRPr>
            </a:p>
          </p:txBody>
        </p:sp>
        <p:sp>
          <p:nvSpPr>
            <p:cNvPr id="131079" name="Freeform 7"/>
            <p:cNvSpPr>
              <a:spLocks/>
            </p:cNvSpPr>
            <p:nvPr/>
          </p:nvSpPr>
          <p:spPr bwMode="gray">
            <a:xfrm>
              <a:off x="1923" y="1614"/>
              <a:ext cx="1304" cy="377"/>
            </a:xfrm>
            <a:custGeom>
              <a:avLst/>
              <a:gdLst>
                <a:gd name="T0" fmla="*/ 0 w 1304"/>
                <a:gd name="T1" fmla="*/ 261 h 377"/>
                <a:gd name="T2" fmla="*/ 117 w 1304"/>
                <a:gd name="T3" fmla="*/ 374 h 377"/>
                <a:gd name="T4" fmla="*/ 638 w 1304"/>
                <a:gd name="T5" fmla="*/ 155 h 377"/>
                <a:gd name="T6" fmla="*/ 1164 w 1304"/>
                <a:gd name="T7" fmla="*/ 377 h 377"/>
                <a:gd name="T8" fmla="*/ 1304 w 1304"/>
                <a:gd name="T9" fmla="*/ 266 h 377"/>
                <a:gd name="T10" fmla="*/ 633 w 1304"/>
                <a:gd name="T11" fmla="*/ 0 h 377"/>
                <a:gd name="T12" fmla="*/ 0 w 1304"/>
                <a:gd name="T13" fmla="*/ 261 h 37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04"/>
                <a:gd name="T22" fmla="*/ 0 h 377"/>
                <a:gd name="T23" fmla="*/ 1304 w 1304"/>
                <a:gd name="T24" fmla="*/ 377 h 37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04" h="377">
                  <a:moveTo>
                    <a:pt x="0" y="261"/>
                  </a:moveTo>
                  <a:lnTo>
                    <a:pt x="117" y="374"/>
                  </a:lnTo>
                  <a:lnTo>
                    <a:pt x="638" y="155"/>
                  </a:lnTo>
                  <a:lnTo>
                    <a:pt x="1164" y="377"/>
                  </a:lnTo>
                  <a:lnTo>
                    <a:pt x="1304" y="266"/>
                  </a:lnTo>
                  <a:lnTo>
                    <a:pt x="633" y="0"/>
                  </a:lnTo>
                  <a:lnTo>
                    <a:pt x="0" y="261"/>
                  </a:lnTo>
                  <a:close/>
                </a:path>
              </a:pathLst>
            </a:custGeom>
            <a:solidFill>
              <a:srgbClr val="FEFBD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s-ES_tradnl">
                <a:latin typeface="Arial" charset="0"/>
                <a:cs typeface="Arial" charset="0"/>
              </a:endParaRPr>
            </a:p>
          </p:txBody>
        </p:sp>
        <p:sp>
          <p:nvSpPr>
            <p:cNvPr id="131080" name="Freeform 8"/>
            <p:cNvSpPr>
              <a:spLocks/>
            </p:cNvSpPr>
            <p:nvPr/>
          </p:nvSpPr>
          <p:spPr bwMode="gray">
            <a:xfrm>
              <a:off x="2037" y="1768"/>
              <a:ext cx="529" cy="1133"/>
            </a:xfrm>
            <a:custGeom>
              <a:avLst/>
              <a:gdLst>
                <a:gd name="T0" fmla="*/ 2 w 529"/>
                <a:gd name="T1" fmla="*/ 218 h 1133"/>
                <a:gd name="T2" fmla="*/ 0 w 529"/>
                <a:gd name="T3" fmla="*/ 1133 h 1133"/>
                <a:gd name="T4" fmla="*/ 529 w 529"/>
                <a:gd name="T5" fmla="*/ 878 h 1133"/>
                <a:gd name="T6" fmla="*/ 524 w 529"/>
                <a:gd name="T7" fmla="*/ 0 h 1133"/>
                <a:gd name="T8" fmla="*/ 2 w 529"/>
                <a:gd name="T9" fmla="*/ 218 h 11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9"/>
                <a:gd name="T16" fmla="*/ 0 h 1133"/>
                <a:gd name="T17" fmla="*/ 529 w 529"/>
                <a:gd name="T18" fmla="*/ 1133 h 11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9" h="1133">
                  <a:moveTo>
                    <a:pt x="2" y="218"/>
                  </a:moveTo>
                  <a:lnTo>
                    <a:pt x="0" y="1133"/>
                  </a:lnTo>
                  <a:lnTo>
                    <a:pt x="529" y="878"/>
                  </a:lnTo>
                  <a:lnTo>
                    <a:pt x="524" y="0"/>
                  </a:lnTo>
                  <a:lnTo>
                    <a:pt x="2" y="218"/>
                  </a:lnTo>
                  <a:close/>
                </a:path>
              </a:pathLst>
            </a:custGeom>
            <a:solidFill>
              <a:srgbClr val="FDEBBD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s-ES_tradnl">
                <a:latin typeface="Arial" charset="0"/>
                <a:cs typeface="Arial" charset="0"/>
              </a:endParaRPr>
            </a:p>
          </p:txBody>
        </p:sp>
        <p:sp>
          <p:nvSpPr>
            <p:cNvPr id="131081" name="Freeform 9"/>
            <p:cNvSpPr>
              <a:spLocks/>
            </p:cNvSpPr>
            <p:nvPr/>
          </p:nvSpPr>
          <p:spPr bwMode="gray">
            <a:xfrm>
              <a:off x="2562" y="1769"/>
              <a:ext cx="528" cy="1123"/>
            </a:xfrm>
            <a:custGeom>
              <a:avLst/>
              <a:gdLst>
                <a:gd name="T0" fmla="*/ 527 w 528"/>
                <a:gd name="T1" fmla="*/ 222 h 1123"/>
                <a:gd name="T2" fmla="*/ 528 w 528"/>
                <a:gd name="T3" fmla="*/ 1123 h 1123"/>
                <a:gd name="T4" fmla="*/ 0 w 528"/>
                <a:gd name="T5" fmla="*/ 879 h 1123"/>
                <a:gd name="T6" fmla="*/ 0 w 528"/>
                <a:gd name="T7" fmla="*/ 0 h 1123"/>
                <a:gd name="T8" fmla="*/ 527 w 528"/>
                <a:gd name="T9" fmla="*/ 222 h 11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8"/>
                <a:gd name="T16" fmla="*/ 0 h 1123"/>
                <a:gd name="T17" fmla="*/ 528 w 528"/>
                <a:gd name="T18" fmla="*/ 1123 h 11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8" h="1123">
                  <a:moveTo>
                    <a:pt x="527" y="222"/>
                  </a:moveTo>
                  <a:lnTo>
                    <a:pt x="528" y="1123"/>
                  </a:lnTo>
                  <a:lnTo>
                    <a:pt x="0" y="879"/>
                  </a:lnTo>
                  <a:lnTo>
                    <a:pt x="0" y="0"/>
                  </a:lnTo>
                  <a:lnTo>
                    <a:pt x="527" y="222"/>
                  </a:lnTo>
                  <a:close/>
                </a:path>
              </a:pathLst>
            </a:custGeom>
            <a:solidFill>
              <a:srgbClr val="FBC63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s-ES_tradnl">
                <a:latin typeface="Arial" charset="0"/>
                <a:cs typeface="Arial" charset="0"/>
              </a:endParaRPr>
            </a:p>
          </p:txBody>
        </p:sp>
        <p:sp>
          <p:nvSpPr>
            <p:cNvPr id="131082" name="Freeform 10"/>
            <p:cNvSpPr>
              <a:spLocks/>
            </p:cNvSpPr>
            <p:nvPr/>
          </p:nvSpPr>
          <p:spPr bwMode="gray">
            <a:xfrm>
              <a:off x="2034" y="2648"/>
              <a:ext cx="1061" cy="469"/>
            </a:xfrm>
            <a:custGeom>
              <a:avLst/>
              <a:gdLst>
                <a:gd name="T0" fmla="*/ 527 w 1061"/>
                <a:gd name="T1" fmla="*/ 0 h 469"/>
                <a:gd name="T2" fmla="*/ 0 w 1061"/>
                <a:gd name="T3" fmla="*/ 252 h 469"/>
                <a:gd name="T4" fmla="*/ 537 w 1061"/>
                <a:gd name="T5" fmla="*/ 469 h 469"/>
                <a:gd name="T6" fmla="*/ 1061 w 1061"/>
                <a:gd name="T7" fmla="*/ 241 h 469"/>
                <a:gd name="T8" fmla="*/ 527 w 1061"/>
                <a:gd name="T9" fmla="*/ 0 h 4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61"/>
                <a:gd name="T16" fmla="*/ 0 h 469"/>
                <a:gd name="T17" fmla="*/ 1061 w 1061"/>
                <a:gd name="T18" fmla="*/ 469 h 4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61" h="469">
                  <a:moveTo>
                    <a:pt x="527" y="0"/>
                  </a:moveTo>
                  <a:lnTo>
                    <a:pt x="0" y="252"/>
                  </a:lnTo>
                  <a:lnTo>
                    <a:pt x="537" y="469"/>
                  </a:lnTo>
                  <a:lnTo>
                    <a:pt x="1061" y="241"/>
                  </a:lnTo>
                  <a:lnTo>
                    <a:pt x="527" y="0"/>
                  </a:lnTo>
                  <a:close/>
                </a:path>
              </a:pathLst>
            </a:custGeom>
            <a:solidFill>
              <a:srgbClr val="FEEBBC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s-ES_tradnl">
                <a:latin typeface="Arial" charset="0"/>
                <a:cs typeface="Arial" charset="0"/>
              </a:endParaRPr>
            </a:p>
          </p:txBody>
        </p:sp>
      </p:grpSp>
      <p:sp>
        <p:nvSpPr>
          <p:cNvPr id="131083" name="Line 11"/>
          <p:cNvSpPr>
            <a:spLocks noChangeShapeType="1"/>
          </p:cNvSpPr>
          <p:nvPr/>
        </p:nvSpPr>
        <p:spPr bwMode="auto">
          <a:xfrm flipV="1">
            <a:off x="2166938" y="4449763"/>
            <a:ext cx="1422400" cy="13874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131084" name="Line 12"/>
          <p:cNvSpPr>
            <a:spLocks noChangeShapeType="1"/>
          </p:cNvSpPr>
          <p:nvPr/>
        </p:nvSpPr>
        <p:spPr bwMode="auto">
          <a:xfrm flipH="1" flipV="1">
            <a:off x="5668963" y="4452938"/>
            <a:ext cx="1422400" cy="13874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131085" name="Line 13"/>
          <p:cNvSpPr>
            <a:spLocks noChangeShapeType="1"/>
          </p:cNvSpPr>
          <p:nvPr/>
        </p:nvSpPr>
        <p:spPr bwMode="auto">
          <a:xfrm flipV="1">
            <a:off x="5641975" y="1301750"/>
            <a:ext cx="1422400" cy="13874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131086" name="Line 14"/>
          <p:cNvSpPr>
            <a:spLocks noChangeShapeType="1"/>
          </p:cNvSpPr>
          <p:nvPr/>
        </p:nvSpPr>
        <p:spPr bwMode="auto">
          <a:xfrm flipH="1" flipV="1">
            <a:off x="2155825" y="1295400"/>
            <a:ext cx="1422400" cy="13874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pic>
        <p:nvPicPr>
          <p:cNvPr id="131087" name="Picture 15" descr="light_shadow"/>
          <p:cNvPicPr>
            <a:picLocks noChangeAspect="1" noChangeArrowheads="1"/>
          </p:cNvPicPr>
          <p:nvPr/>
        </p:nvPicPr>
        <p:blipFill>
          <a:blip r:embed="rId2">
            <a:lum bright="-78000" contrast="-78000"/>
          </a:blip>
          <a:srcRect/>
          <a:stretch>
            <a:fillRect/>
          </a:stretch>
        </p:blipFill>
        <p:spPr bwMode="gray">
          <a:xfrm>
            <a:off x="3975100" y="4170363"/>
            <a:ext cx="1216025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1088" name="Picture 16" descr="circuler_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gray">
          <a:xfrm>
            <a:off x="3833813" y="2911475"/>
            <a:ext cx="1479550" cy="148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8145" name="Oval 17"/>
          <p:cNvSpPr>
            <a:spLocks noChangeArrowheads="1"/>
          </p:cNvSpPr>
          <p:nvPr/>
        </p:nvSpPr>
        <p:spPr bwMode="gray">
          <a:xfrm>
            <a:off x="3833812" y="2911476"/>
            <a:ext cx="1468439" cy="1484312"/>
          </a:xfrm>
          <a:prstGeom prst="ellipse">
            <a:avLst/>
          </a:prstGeom>
          <a:gradFill rotWithShape="1">
            <a:gsLst>
              <a:gs pos="0">
                <a:srgbClr val="004B66">
                  <a:alpha val="89999"/>
                </a:srgbClr>
              </a:gs>
              <a:gs pos="50000">
                <a:srgbClr val="6AC1FC">
                  <a:alpha val="55000"/>
                </a:srgbClr>
              </a:gs>
              <a:gs pos="100000">
                <a:srgbClr val="004B66">
                  <a:alpha val="89999"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s-ES_tradnl">
              <a:latin typeface="Arial" pitchFamily="34" charset="0"/>
            </a:endParaRPr>
          </a:p>
        </p:txBody>
      </p:sp>
      <p:sp>
        <p:nvSpPr>
          <p:cNvPr id="131092" name="Freeform 18"/>
          <p:cNvSpPr>
            <a:spLocks/>
          </p:cNvSpPr>
          <p:nvPr/>
        </p:nvSpPr>
        <p:spPr bwMode="ltGray">
          <a:xfrm>
            <a:off x="3986213" y="2941638"/>
            <a:ext cx="1154112" cy="514350"/>
          </a:xfrm>
          <a:custGeom>
            <a:avLst/>
            <a:gdLst>
              <a:gd name="T0" fmla="*/ 1136640 w 1321"/>
              <a:gd name="T1" fmla="*/ 289683 h 712"/>
              <a:gd name="T2" fmla="*/ 1150618 w 1321"/>
              <a:gd name="T3" fmla="*/ 319302 h 712"/>
              <a:gd name="T4" fmla="*/ 1154113 w 1321"/>
              <a:gd name="T5" fmla="*/ 347475 h 712"/>
              <a:gd name="T6" fmla="*/ 1148871 w 1321"/>
              <a:gd name="T7" fmla="*/ 372759 h 712"/>
              <a:gd name="T8" fmla="*/ 1134019 w 1321"/>
              <a:gd name="T9" fmla="*/ 397321 h 712"/>
              <a:gd name="T10" fmla="*/ 1111303 w 1321"/>
              <a:gd name="T11" fmla="*/ 418271 h 712"/>
              <a:gd name="T12" fmla="*/ 1082472 w 1321"/>
              <a:gd name="T13" fmla="*/ 436331 h 712"/>
              <a:gd name="T14" fmla="*/ 1044905 w 1321"/>
              <a:gd name="T15" fmla="*/ 453668 h 712"/>
              <a:gd name="T16" fmla="*/ 1002095 w 1321"/>
              <a:gd name="T17" fmla="*/ 468839 h 712"/>
              <a:gd name="T18" fmla="*/ 954044 w 1321"/>
              <a:gd name="T19" fmla="*/ 481842 h 712"/>
              <a:gd name="T20" fmla="*/ 900750 w 1321"/>
              <a:gd name="T21" fmla="*/ 493400 h 712"/>
              <a:gd name="T22" fmla="*/ 844835 w 1321"/>
              <a:gd name="T23" fmla="*/ 501347 h 712"/>
              <a:gd name="T24" fmla="*/ 782805 w 1321"/>
              <a:gd name="T25" fmla="*/ 508571 h 712"/>
              <a:gd name="T26" fmla="*/ 719901 w 1321"/>
              <a:gd name="T27" fmla="*/ 512905 h 712"/>
              <a:gd name="T28" fmla="*/ 694565 w 1321"/>
              <a:gd name="T29" fmla="*/ 514350 h 712"/>
              <a:gd name="T30" fmla="*/ 415865 w 1321"/>
              <a:gd name="T31" fmla="*/ 514350 h 712"/>
              <a:gd name="T32" fmla="*/ 412370 w 1321"/>
              <a:gd name="T33" fmla="*/ 514350 h 712"/>
              <a:gd name="T34" fmla="*/ 357329 w 1321"/>
              <a:gd name="T35" fmla="*/ 511460 h 712"/>
              <a:gd name="T36" fmla="*/ 304036 w 1321"/>
              <a:gd name="T37" fmla="*/ 508571 h 712"/>
              <a:gd name="T38" fmla="*/ 253363 w 1321"/>
              <a:gd name="T39" fmla="*/ 502792 h 712"/>
              <a:gd name="T40" fmla="*/ 205312 w 1321"/>
              <a:gd name="T41" fmla="*/ 497735 h 712"/>
              <a:gd name="T42" fmla="*/ 162502 w 1321"/>
              <a:gd name="T43" fmla="*/ 489066 h 712"/>
              <a:gd name="T44" fmla="*/ 123187 w 1321"/>
              <a:gd name="T45" fmla="*/ 478952 h 712"/>
              <a:gd name="T46" fmla="*/ 89114 w 1321"/>
              <a:gd name="T47" fmla="*/ 468116 h 712"/>
              <a:gd name="T48" fmla="*/ 58536 w 1321"/>
              <a:gd name="T49" fmla="*/ 455113 h 712"/>
              <a:gd name="T50" fmla="*/ 34073 w 1321"/>
              <a:gd name="T51" fmla="*/ 439220 h 712"/>
              <a:gd name="T52" fmla="*/ 15726 w 1321"/>
              <a:gd name="T53" fmla="*/ 421160 h 712"/>
              <a:gd name="T54" fmla="*/ 5242 w 1321"/>
              <a:gd name="T55" fmla="*/ 400211 h 712"/>
              <a:gd name="T56" fmla="*/ 0 w 1321"/>
              <a:gd name="T57" fmla="*/ 378539 h 712"/>
              <a:gd name="T58" fmla="*/ 0 w 1321"/>
              <a:gd name="T59" fmla="*/ 375649 h 712"/>
              <a:gd name="T60" fmla="*/ 3495 w 1321"/>
              <a:gd name="T61" fmla="*/ 351810 h 712"/>
              <a:gd name="T62" fmla="*/ 13979 w 1321"/>
              <a:gd name="T63" fmla="*/ 322191 h 712"/>
              <a:gd name="T64" fmla="*/ 44557 w 1321"/>
              <a:gd name="T65" fmla="*/ 267289 h 712"/>
              <a:gd name="T66" fmla="*/ 82125 w 1321"/>
              <a:gd name="T67" fmla="*/ 215998 h 712"/>
              <a:gd name="T68" fmla="*/ 128429 w 1321"/>
              <a:gd name="T69" fmla="*/ 169764 h 712"/>
              <a:gd name="T70" fmla="*/ 178228 w 1321"/>
              <a:gd name="T71" fmla="*/ 127143 h 712"/>
              <a:gd name="T72" fmla="*/ 235890 w 1321"/>
              <a:gd name="T73" fmla="*/ 90300 h 712"/>
              <a:gd name="T74" fmla="*/ 297920 w 1321"/>
              <a:gd name="T75" fmla="*/ 59237 h 712"/>
              <a:gd name="T76" fmla="*/ 362571 w 1321"/>
              <a:gd name="T77" fmla="*/ 33953 h 712"/>
              <a:gd name="T78" fmla="*/ 434212 w 1321"/>
              <a:gd name="T79" fmla="*/ 15170 h 712"/>
              <a:gd name="T80" fmla="*/ 507600 w 1321"/>
              <a:gd name="T81" fmla="*/ 4334 h 712"/>
              <a:gd name="T82" fmla="*/ 582735 w 1321"/>
              <a:gd name="T83" fmla="*/ 0 h 712"/>
              <a:gd name="T84" fmla="*/ 582735 w 1321"/>
              <a:gd name="T85" fmla="*/ 0 h 712"/>
              <a:gd name="T86" fmla="*/ 663113 w 1321"/>
              <a:gd name="T87" fmla="*/ 4334 h 712"/>
              <a:gd name="T88" fmla="*/ 739995 w 1321"/>
              <a:gd name="T89" fmla="*/ 16615 h 712"/>
              <a:gd name="T90" fmla="*/ 814257 w 1321"/>
              <a:gd name="T91" fmla="*/ 38287 h 712"/>
              <a:gd name="T92" fmla="*/ 882403 w 1321"/>
              <a:gd name="T93" fmla="*/ 65016 h 712"/>
              <a:gd name="T94" fmla="*/ 945307 w 1321"/>
              <a:gd name="T95" fmla="*/ 98969 h 712"/>
              <a:gd name="T96" fmla="*/ 1003842 w 1321"/>
              <a:gd name="T97" fmla="*/ 140146 h 712"/>
              <a:gd name="T98" fmla="*/ 1055389 w 1321"/>
              <a:gd name="T99" fmla="*/ 184935 h 712"/>
              <a:gd name="T100" fmla="*/ 1099072 w 1321"/>
              <a:gd name="T101" fmla="*/ 234781 h 712"/>
              <a:gd name="T102" fmla="*/ 1136640 w 1321"/>
              <a:gd name="T103" fmla="*/ 289683 h 712"/>
              <a:gd name="T104" fmla="*/ 1136640 w 1321"/>
              <a:gd name="T105" fmla="*/ 289683 h 712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321"/>
              <a:gd name="T160" fmla="*/ 0 h 712"/>
              <a:gd name="T161" fmla="*/ 1321 w 1321"/>
              <a:gd name="T162" fmla="*/ 712 h 712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321" h="712">
                <a:moveTo>
                  <a:pt x="1301" y="401"/>
                </a:moveTo>
                <a:lnTo>
                  <a:pt x="1317" y="442"/>
                </a:lnTo>
                <a:lnTo>
                  <a:pt x="1321" y="481"/>
                </a:lnTo>
                <a:lnTo>
                  <a:pt x="1315" y="516"/>
                </a:lnTo>
                <a:lnTo>
                  <a:pt x="1298" y="550"/>
                </a:lnTo>
                <a:lnTo>
                  <a:pt x="1272" y="579"/>
                </a:lnTo>
                <a:lnTo>
                  <a:pt x="1239" y="604"/>
                </a:lnTo>
                <a:lnTo>
                  <a:pt x="1196" y="628"/>
                </a:lnTo>
                <a:lnTo>
                  <a:pt x="1147" y="649"/>
                </a:lnTo>
                <a:lnTo>
                  <a:pt x="1092" y="667"/>
                </a:lnTo>
                <a:lnTo>
                  <a:pt x="1031" y="683"/>
                </a:lnTo>
                <a:lnTo>
                  <a:pt x="967" y="694"/>
                </a:lnTo>
                <a:lnTo>
                  <a:pt x="896" y="704"/>
                </a:lnTo>
                <a:lnTo>
                  <a:pt x="824" y="710"/>
                </a:lnTo>
                <a:lnTo>
                  <a:pt x="795" y="712"/>
                </a:lnTo>
                <a:lnTo>
                  <a:pt x="476" y="712"/>
                </a:lnTo>
                <a:lnTo>
                  <a:pt x="472" y="712"/>
                </a:lnTo>
                <a:lnTo>
                  <a:pt x="409" y="708"/>
                </a:lnTo>
                <a:lnTo>
                  <a:pt x="348" y="704"/>
                </a:lnTo>
                <a:lnTo>
                  <a:pt x="290" y="696"/>
                </a:lnTo>
                <a:lnTo>
                  <a:pt x="235" y="689"/>
                </a:lnTo>
                <a:lnTo>
                  <a:pt x="186" y="677"/>
                </a:lnTo>
                <a:lnTo>
                  <a:pt x="141" y="663"/>
                </a:lnTo>
                <a:lnTo>
                  <a:pt x="102" y="648"/>
                </a:lnTo>
                <a:lnTo>
                  <a:pt x="67" y="630"/>
                </a:lnTo>
                <a:lnTo>
                  <a:pt x="39" y="608"/>
                </a:lnTo>
                <a:lnTo>
                  <a:pt x="18" y="583"/>
                </a:lnTo>
                <a:lnTo>
                  <a:pt x="6" y="554"/>
                </a:lnTo>
                <a:lnTo>
                  <a:pt x="0" y="524"/>
                </a:lnTo>
                <a:lnTo>
                  <a:pt x="0" y="520"/>
                </a:lnTo>
                <a:lnTo>
                  <a:pt x="4" y="487"/>
                </a:lnTo>
                <a:lnTo>
                  <a:pt x="16" y="446"/>
                </a:lnTo>
                <a:lnTo>
                  <a:pt x="51" y="370"/>
                </a:lnTo>
                <a:lnTo>
                  <a:pt x="94" y="299"/>
                </a:lnTo>
                <a:lnTo>
                  <a:pt x="147" y="235"/>
                </a:lnTo>
                <a:lnTo>
                  <a:pt x="204" y="176"/>
                </a:lnTo>
                <a:lnTo>
                  <a:pt x="270" y="125"/>
                </a:lnTo>
                <a:lnTo>
                  <a:pt x="341" y="82"/>
                </a:lnTo>
                <a:lnTo>
                  <a:pt x="415" y="47"/>
                </a:lnTo>
                <a:lnTo>
                  <a:pt x="497" y="21"/>
                </a:lnTo>
                <a:lnTo>
                  <a:pt x="581" y="6"/>
                </a:lnTo>
                <a:lnTo>
                  <a:pt x="667" y="0"/>
                </a:lnTo>
                <a:lnTo>
                  <a:pt x="759" y="6"/>
                </a:lnTo>
                <a:lnTo>
                  <a:pt x="847" y="23"/>
                </a:lnTo>
                <a:lnTo>
                  <a:pt x="932" y="53"/>
                </a:lnTo>
                <a:lnTo>
                  <a:pt x="1010" y="90"/>
                </a:lnTo>
                <a:lnTo>
                  <a:pt x="1082" y="137"/>
                </a:lnTo>
                <a:lnTo>
                  <a:pt x="1149" y="194"/>
                </a:lnTo>
                <a:lnTo>
                  <a:pt x="1208" y="256"/>
                </a:lnTo>
                <a:lnTo>
                  <a:pt x="1258" y="325"/>
                </a:lnTo>
                <a:lnTo>
                  <a:pt x="1301" y="401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71B9DD"/>
              </a:gs>
            </a:gsLst>
            <a:lin ang="5400000" scaled="1"/>
          </a:gradFill>
          <a:ln w="0">
            <a:noFill/>
            <a:round/>
            <a:headEnd/>
            <a:tailEnd/>
          </a:ln>
        </p:spPr>
        <p:txBody>
          <a:bodyPr/>
          <a:lstStyle/>
          <a:p>
            <a:pPr algn="ctr"/>
            <a:endParaRPr lang="es-ES_tradnl">
              <a:latin typeface="Arial" charset="0"/>
              <a:cs typeface="Arial" charset="0"/>
            </a:endParaRPr>
          </a:p>
        </p:txBody>
      </p:sp>
      <p:sp>
        <p:nvSpPr>
          <p:cNvPr id="131093" name="Rectangle 19"/>
          <p:cNvSpPr>
            <a:spLocks noChangeArrowheads="1"/>
          </p:cNvSpPr>
          <p:nvPr/>
        </p:nvSpPr>
        <p:spPr bwMode="gray">
          <a:xfrm>
            <a:off x="747713" y="2820988"/>
            <a:ext cx="1189749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FF3300"/>
              </a:buClr>
              <a:buSzPct val="115000"/>
              <a:buFont typeface="Wingdings" pitchFamily="2" charset="2"/>
              <a:buNone/>
            </a:pPr>
            <a:r>
              <a:rPr lang="es-ES_tradnl" sz="1400" b="1" smtClean="0">
                <a:solidFill>
                  <a:srgbClr val="FEFEFE"/>
                </a:solidFill>
                <a:latin typeface="Arial" charset="0"/>
                <a:cs typeface="Arial" charset="0"/>
              </a:rPr>
              <a:t> Elementos </a:t>
            </a:r>
            <a:endParaRPr lang="es-ES_tradnl" sz="1400" b="1">
              <a:solidFill>
                <a:srgbClr val="FEFEFE"/>
              </a:solidFill>
              <a:latin typeface="Arial" charset="0"/>
              <a:cs typeface="Arial" charset="0"/>
            </a:endParaRPr>
          </a:p>
        </p:txBody>
      </p:sp>
      <p:sp>
        <p:nvSpPr>
          <p:cNvPr id="131094" name="AutoShape 20"/>
          <p:cNvSpPr>
            <a:spLocks noChangeArrowheads="1"/>
          </p:cNvSpPr>
          <p:nvPr/>
        </p:nvSpPr>
        <p:spPr bwMode="gray">
          <a:xfrm>
            <a:off x="5899150" y="2736850"/>
            <a:ext cx="2770188" cy="33655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57150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s-ES_tradnl">
              <a:latin typeface="Arial" charset="0"/>
              <a:cs typeface="Arial" charset="0"/>
            </a:endParaRPr>
          </a:p>
        </p:txBody>
      </p:sp>
      <p:sp>
        <p:nvSpPr>
          <p:cNvPr id="131095" name="Rectangle 21"/>
          <p:cNvSpPr>
            <a:spLocks noChangeArrowheads="1"/>
          </p:cNvSpPr>
          <p:nvPr/>
        </p:nvSpPr>
        <p:spPr bwMode="gray">
          <a:xfrm>
            <a:off x="5972175" y="2759075"/>
            <a:ext cx="1189749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FF3300"/>
              </a:buClr>
              <a:buSzPct val="115000"/>
              <a:buFont typeface="Wingdings" pitchFamily="2" charset="2"/>
              <a:buNone/>
            </a:pPr>
            <a:r>
              <a:rPr lang="es-ES_tradnl" sz="1400" b="1" smtClean="0">
                <a:solidFill>
                  <a:srgbClr val="FEFEFE"/>
                </a:solidFill>
                <a:latin typeface="Arial" charset="0"/>
                <a:cs typeface="Arial" charset="0"/>
              </a:rPr>
              <a:t> Elementos </a:t>
            </a:r>
            <a:endParaRPr lang="es-ES_tradnl" sz="1400" b="1">
              <a:solidFill>
                <a:srgbClr val="FEFEFE"/>
              </a:solidFill>
              <a:latin typeface="Arial" charset="0"/>
              <a:cs typeface="Arial" charset="0"/>
            </a:endParaRPr>
          </a:p>
        </p:txBody>
      </p:sp>
      <p:sp>
        <p:nvSpPr>
          <p:cNvPr id="131096" name="Rectangle 22"/>
          <p:cNvSpPr>
            <a:spLocks noChangeArrowheads="1"/>
          </p:cNvSpPr>
          <p:nvPr/>
        </p:nvSpPr>
        <p:spPr bwMode="auto">
          <a:xfrm>
            <a:off x="2819400" y="1339850"/>
            <a:ext cx="373380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b="1" dirty="0" smtClean="0">
                <a:latin typeface="Arial" charset="0"/>
                <a:cs typeface="Arial" charset="0"/>
              </a:rPr>
              <a:t>Elementos a considerar: </a:t>
            </a:r>
            <a:endParaRPr lang="es-ES_tradnl" b="1" dirty="0">
              <a:latin typeface="Arial" charset="0"/>
              <a:cs typeface="Arial" charset="0"/>
            </a:endParaRPr>
          </a:p>
        </p:txBody>
      </p:sp>
      <p:sp>
        <p:nvSpPr>
          <p:cNvPr id="131097" name="Rectangle 23"/>
          <p:cNvSpPr>
            <a:spLocks noChangeArrowheads="1"/>
          </p:cNvSpPr>
          <p:nvPr/>
        </p:nvSpPr>
        <p:spPr bwMode="black">
          <a:xfrm>
            <a:off x="423863" y="3294063"/>
            <a:ext cx="3213100" cy="171739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1450" indent="-171450" eaLnBrk="1" hangingPunct="1">
              <a:lnSpc>
                <a:spcPct val="80000"/>
              </a:lnSpc>
              <a:buFontTx/>
              <a:buChar char="•"/>
            </a:pPr>
            <a:r>
              <a:rPr lang="es-ES_tradnl" sz="1200" dirty="0" smtClean="0">
                <a:latin typeface="Arial" charset="0"/>
                <a:cs typeface="Arial" charset="0"/>
              </a:rPr>
              <a:t>Actividades </a:t>
            </a:r>
            <a:r>
              <a:rPr lang="es-ES_tradnl" sz="1200" dirty="0" err="1" smtClean="0">
                <a:latin typeface="Arial" charset="0"/>
                <a:cs typeface="Arial" charset="0"/>
              </a:rPr>
              <a:t>liderizadas</a:t>
            </a:r>
            <a:r>
              <a:rPr lang="es-ES_tradnl" sz="1200" dirty="0" smtClean="0">
                <a:latin typeface="Arial" charset="0"/>
                <a:cs typeface="Arial" charset="0"/>
              </a:rPr>
              <a:t> por los estudiantes, que impliquen su propio aprendizaje  </a:t>
            </a:r>
          </a:p>
          <a:p>
            <a:pPr marL="171450" indent="-171450" eaLnBrk="1" hangingPunct="1">
              <a:lnSpc>
                <a:spcPct val="80000"/>
              </a:lnSpc>
              <a:buFontTx/>
              <a:buChar char="•"/>
            </a:pPr>
            <a:endParaRPr lang="es-ES_tradnl" sz="1200" dirty="0" smtClean="0">
              <a:latin typeface="Arial" charset="0"/>
              <a:cs typeface="Arial" charset="0"/>
            </a:endParaRPr>
          </a:p>
          <a:p>
            <a:pPr marL="171450" indent="-171450" eaLnBrk="1" hangingPunct="1">
              <a:lnSpc>
                <a:spcPct val="80000"/>
              </a:lnSpc>
              <a:buFontTx/>
              <a:buChar char="•"/>
            </a:pPr>
            <a:r>
              <a:rPr lang="es-ES_tradnl" sz="1200" dirty="0" smtClean="0">
                <a:latin typeface="Arial" charset="0"/>
                <a:cs typeface="Arial" charset="0"/>
              </a:rPr>
              <a:t>Recursos online abiertos  </a:t>
            </a:r>
          </a:p>
          <a:p>
            <a:pPr marL="171450" indent="-171450" eaLnBrk="1" hangingPunct="1">
              <a:lnSpc>
                <a:spcPct val="80000"/>
              </a:lnSpc>
              <a:buFontTx/>
              <a:buChar char="•"/>
            </a:pPr>
            <a:endParaRPr lang="es-ES_tradnl" sz="1200" dirty="0" smtClean="0">
              <a:latin typeface="Arial" charset="0"/>
              <a:cs typeface="Arial" charset="0"/>
            </a:endParaRPr>
          </a:p>
          <a:p>
            <a:pPr marL="171450" indent="-171450" eaLnBrk="1" hangingPunct="1">
              <a:lnSpc>
                <a:spcPct val="80000"/>
              </a:lnSpc>
              <a:buFontTx/>
              <a:buChar char="•"/>
            </a:pPr>
            <a:r>
              <a:rPr lang="es-ES_tradnl" sz="1200" dirty="0" smtClean="0">
                <a:latin typeface="Arial" charset="0"/>
                <a:cs typeface="Arial" charset="0"/>
              </a:rPr>
              <a:t>Uso de medios diferentes para entender a los usuarios en cuanto a sus necesidades </a:t>
            </a:r>
          </a:p>
          <a:p>
            <a:pPr marL="171450" indent="-171450" eaLnBrk="1" hangingPunct="1">
              <a:lnSpc>
                <a:spcPct val="80000"/>
              </a:lnSpc>
              <a:buFontTx/>
              <a:buChar char="•"/>
            </a:pPr>
            <a:endParaRPr lang="es-ES_tradnl" sz="1200" dirty="0" smtClean="0">
              <a:latin typeface="Arial" charset="0"/>
              <a:cs typeface="Arial" charset="0"/>
            </a:endParaRPr>
          </a:p>
          <a:p>
            <a:pPr marL="171450" indent="-171450" eaLnBrk="1" hangingPunct="1">
              <a:lnSpc>
                <a:spcPct val="80000"/>
              </a:lnSpc>
              <a:buFontTx/>
              <a:buChar char="•"/>
            </a:pPr>
            <a:r>
              <a:rPr lang="es-ES_tradnl" sz="1200" dirty="0" smtClean="0">
                <a:latin typeface="Arial" charset="0"/>
                <a:cs typeface="Arial" charset="0"/>
              </a:rPr>
              <a:t>Experiencias, practicas, estudios de caso, simulaciones entre otras   </a:t>
            </a:r>
            <a:endParaRPr lang="es-ES_tradnl" sz="1200" dirty="0">
              <a:latin typeface="Arial" charset="0"/>
              <a:cs typeface="Arial" charset="0"/>
            </a:endParaRPr>
          </a:p>
        </p:txBody>
      </p:sp>
      <p:sp>
        <p:nvSpPr>
          <p:cNvPr id="131098" name="Rectangle 24"/>
          <p:cNvSpPr>
            <a:spLocks noChangeArrowheads="1"/>
          </p:cNvSpPr>
          <p:nvPr/>
        </p:nvSpPr>
        <p:spPr bwMode="black">
          <a:xfrm>
            <a:off x="5702300" y="3232150"/>
            <a:ext cx="3213100" cy="14219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1450" indent="-171450" eaLnBrk="1" hangingPunct="1">
              <a:lnSpc>
                <a:spcPct val="80000"/>
              </a:lnSpc>
              <a:buFontTx/>
              <a:buChar char="•"/>
            </a:pPr>
            <a:r>
              <a:rPr lang="es-ES_tradnl" sz="1200" dirty="0" smtClean="0">
                <a:latin typeface="Arial" charset="0"/>
                <a:cs typeface="Arial" charset="0"/>
              </a:rPr>
              <a:t>Sistemas de comunicación centrados en el uso de las TIC (</a:t>
            </a:r>
            <a:r>
              <a:rPr lang="es-ES_tradnl" sz="1200" dirty="0" err="1" smtClean="0">
                <a:latin typeface="Arial" charset="0"/>
                <a:cs typeface="Arial" charset="0"/>
              </a:rPr>
              <a:t>foros,chat,redes</a:t>
            </a:r>
            <a:r>
              <a:rPr lang="es-ES_tradnl" sz="1200" dirty="0" smtClean="0">
                <a:latin typeface="Arial" charset="0"/>
                <a:cs typeface="Arial" charset="0"/>
              </a:rPr>
              <a:t>) </a:t>
            </a:r>
          </a:p>
          <a:p>
            <a:pPr marL="171450" indent="-171450" eaLnBrk="1" hangingPunct="1">
              <a:lnSpc>
                <a:spcPct val="80000"/>
              </a:lnSpc>
              <a:buFontTx/>
              <a:buChar char="•"/>
            </a:pPr>
            <a:endParaRPr lang="es-ES_tradnl" sz="1200" dirty="0" smtClean="0">
              <a:latin typeface="Arial" charset="0"/>
              <a:cs typeface="Arial" charset="0"/>
            </a:endParaRPr>
          </a:p>
          <a:p>
            <a:pPr marL="171450" indent="-171450" eaLnBrk="1" hangingPunct="1">
              <a:lnSpc>
                <a:spcPct val="80000"/>
              </a:lnSpc>
              <a:buFontTx/>
              <a:buChar char="•"/>
            </a:pPr>
            <a:r>
              <a:rPr lang="es-ES_tradnl" sz="1200" dirty="0" smtClean="0">
                <a:latin typeface="Arial" charset="0"/>
                <a:cs typeface="Arial" charset="0"/>
              </a:rPr>
              <a:t>Trabajo colaborativo </a:t>
            </a:r>
          </a:p>
          <a:p>
            <a:pPr marL="171450" indent="-171450" eaLnBrk="1" hangingPunct="1">
              <a:lnSpc>
                <a:spcPct val="80000"/>
              </a:lnSpc>
              <a:buFontTx/>
              <a:buChar char="•"/>
            </a:pPr>
            <a:endParaRPr lang="es-ES_tradnl" sz="1200" dirty="0" smtClean="0">
              <a:latin typeface="Arial" charset="0"/>
              <a:cs typeface="Arial" charset="0"/>
            </a:endParaRPr>
          </a:p>
          <a:p>
            <a:pPr marL="171450" indent="-171450" eaLnBrk="1" hangingPunct="1">
              <a:lnSpc>
                <a:spcPct val="80000"/>
              </a:lnSpc>
              <a:buFontTx/>
              <a:buChar char="•"/>
            </a:pPr>
            <a:r>
              <a:rPr lang="es-ES_tradnl" sz="1200" dirty="0" smtClean="0">
                <a:latin typeface="Arial" charset="0"/>
                <a:cs typeface="Arial" charset="0"/>
              </a:rPr>
              <a:t>Sistemas de evaluación formativa </a:t>
            </a:r>
          </a:p>
          <a:p>
            <a:pPr marL="171450" indent="-171450" eaLnBrk="1" hangingPunct="1">
              <a:lnSpc>
                <a:spcPct val="80000"/>
              </a:lnSpc>
              <a:buFontTx/>
              <a:buChar char="•"/>
            </a:pPr>
            <a:endParaRPr lang="es-ES_tradnl" sz="1200" dirty="0" smtClean="0">
              <a:latin typeface="Arial" charset="0"/>
              <a:cs typeface="Arial" charset="0"/>
            </a:endParaRPr>
          </a:p>
          <a:p>
            <a:pPr marL="171450" indent="-171450" eaLnBrk="1" hangingPunct="1">
              <a:lnSpc>
                <a:spcPct val="80000"/>
              </a:lnSpc>
              <a:buFontTx/>
              <a:buChar char="•"/>
            </a:pPr>
            <a:r>
              <a:rPr lang="es-ES_tradnl" sz="1200" dirty="0" smtClean="0">
                <a:latin typeface="Arial" charset="0"/>
                <a:cs typeface="Arial" charset="0"/>
              </a:rPr>
              <a:t>Atención personalizada y seguimiento del estudiante </a:t>
            </a:r>
            <a:endParaRPr lang="es-ES_tradnl" sz="1200" dirty="0">
              <a:latin typeface="Arial" charset="0"/>
              <a:cs typeface="Arial" charset="0"/>
            </a:endParaRPr>
          </a:p>
        </p:txBody>
      </p:sp>
      <p:sp>
        <p:nvSpPr>
          <p:cNvPr id="131099" name="Rectangle 25"/>
          <p:cNvSpPr>
            <a:spLocks noChangeArrowheads="1"/>
          </p:cNvSpPr>
          <p:nvPr/>
        </p:nvSpPr>
        <p:spPr bwMode="auto">
          <a:xfrm>
            <a:off x="2847975" y="5119688"/>
            <a:ext cx="3513138" cy="9541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sz="1400" b="1" dirty="0" smtClean="0">
                <a:latin typeface="Arial" charset="0"/>
                <a:cs typeface="Arial" charset="0"/>
              </a:rPr>
              <a:t>“Lo que hace a los mundos virtuales especiales no es que sean 3D sino que son muy colaborativos” Philip </a:t>
            </a:r>
            <a:r>
              <a:rPr lang="es-ES_tradnl" sz="1400" b="1" dirty="0" err="1" smtClean="0">
                <a:latin typeface="Arial" charset="0"/>
                <a:cs typeface="Arial" charset="0"/>
              </a:rPr>
              <a:t>Sosedale</a:t>
            </a:r>
            <a:r>
              <a:rPr lang="es-ES_tradnl" sz="1400" b="1" dirty="0" smtClean="0">
                <a:latin typeface="Arial" charset="0"/>
                <a:cs typeface="Arial" charset="0"/>
              </a:rPr>
              <a:t> (2007). </a:t>
            </a:r>
            <a:endParaRPr lang="es-ES_tradnl" sz="1400" b="1" dirty="0">
              <a:latin typeface="Arial" charset="0"/>
              <a:cs typeface="Arial" charset="0"/>
            </a:endParaRPr>
          </a:p>
        </p:txBody>
      </p:sp>
      <p:sp>
        <p:nvSpPr>
          <p:cNvPr id="29" name="28 Elipse"/>
          <p:cNvSpPr/>
          <p:nvPr/>
        </p:nvSpPr>
        <p:spPr bwMode="auto">
          <a:xfrm>
            <a:off x="428596" y="357166"/>
            <a:ext cx="1000132" cy="35719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_trad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pic>
        <p:nvPicPr>
          <p:cNvPr id="30" name="Picture 6" descr="http://www.definicionabc.com/wp-content/uploads/Unidad-did%C3%A1ctic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756578" cy="14001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2" name="AutoShape 4"/>
          <p:cNvSpPr>
            <a:spLocks noChangeArrowheads="1"/>
          </p:cNvSpPr>
          <p:nvPr/>
        </p:nvSpPr>
        <p:spPr bwMode="gray">
          <a:xfrm>
            <a:off x="1298554" y="1101708"/>
            <a:ext cx="6572250" cy="1076325"/>
          </a:xfrm>
          <a:prstGeom prst="roundRect">
            <a:avLst>
              <a:gd name="adj" fmla="val 16667"/>
            </a:avLst>
          </a:prstGeom>
          <a:solidFill>
            <a:srgbClr val="FFFFFF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109574" name="AutoShape 6"/>
          <p:cNvSpPr>
            <a:spLocks noChangeArrowheads="1"/>
          </p:cNvSpPr>
          <p:nvPr/>
        </p:nvSpPr>
        <p:spPr bwMode="invGray">
          <a:xfrm>
            <a:off x="1189016" y="1190608"/>
            <a:ext cx="6616700" cy="1076325"/>
          </a:xfrm>
          <a:prstGeom prst="roundRect">
            <a:avLst>
              <a:gd name="adj" fmla="val 16667"/>
            </a:avLst>
          </a:prstGeom>
          <a:solidFill>
            <a:srgbClr val="FFFFFF">
              <a:alpha val="7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_tradnl"/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1182666" y="987408"/>
            <a:ext cx="3852863" cy="401638"/>
            <a:chOff x="720" y="1392"/>
            <a:chExt cx="4058" cy="480"/>
          </a:xfrm>
        </p:grpSpPr>
        <p:sp>
          <p:nvSpPr>
            <p:cNvPr id="109586" name="AutoShape 18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shade val="92157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grpSp>
          <p:nvGrpSpPr>
            <p:cNvPr id="3" name="Group 19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109588" name="AutoShape 20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2000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109589" name="AutoShape 21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tint val="22353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</p:grpSp>
      </p:grpSp>
      <p:sp>
        <p:nvSpPr>
          <p:cNvPr id="109590" name="Rectangle 22"/>
          <p:cNvSpPr>
            <a:spLocks noChangeArrowheads="1"/>
          </p:cNvSpPr>
          <p:nvPr/>
        </p:nvSpPr>
        <p:spPr bwMode="gray">
          <a:xfrm>
            <a:off x="1500166" y="1000108"/>
            <a:ext cx="304641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buClr>
                <a:srgbClr val="1F3F5F"/>
              </a:buClr>
            </a:pPr>
            <a:r>
              <a:rPr lang="es-ES_tradnl" sz="1600" b="1" smtClean="0">
                <a:solidFill>
                  <a:srgbClr val="FFFFFF"/>
                </a:solidFill>
                <a:latin typeface="Arial" charset="0"/>
                <a:cs typeface="Arial" charset="0"/>
              </a:rPr>
              <a:t>Maria Dolores Capdet</a:t>
            </a:r>
            <a:endParaRPr lang="es-ES_tradnl" sz="1600" b="1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09593" name="Rectangle 25"/>
          <p:cNvSpPr>
            <a:spLocks noChangeArrowheads="1"/>
          </p:cNvSpPr>
          <p:nvPr/>
        </p:nvSpPr>
        <p:spPr bwMode="white">
          <a:xfrm>
            <a:off x="1666854" y="1473183"/>
            <a:ext cx="5781675" cy="310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s-ES_tradnl" sz="14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Docentes, diseño </a:t>
            </a:r>
            <a:r>
              <a:rPr lang="es-ES_tradnl" sz="1400" b="1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instruccional</a:t>
            </a:r>
            <a:r>
              <a:rPr lang="es-ES_tradnl" sz="14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y teorías de aprendizaje  </a:t>
            </a:r>
            <a:endParaRPr lang="es-ES_tradnl" sz="1400" b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09597" name="Rectangle 29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Investigaciones </a:t>
            </a:r>
            <a:endParaRPr lang="es-ES_tradnl"/>
          </a:p>
        </p:txBody>
      </p:sp>
      <p:sp>
        <p:nvSpPr>
          <p:cNvPr id="32" name="31 Elipse"/>
          <p:cNvSpPr/>
          <p:nvPr/>
        </p:nvSpPr>
        <p:spPr bwMode="auto">
          <a:xfrm>
            <a:off x="428596" y="357166"/>
            <a:ext cx="1000132" cy="35719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_trad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16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s-ES_tradnl" dirty="0" smtClean="0"/>
              <a:t>Formación del docente  </a:t>
            </a:r>
            <a:endParaRPr lang="es-ES_tradnl" dirty="0"/>
          </a:p>
        </p:txBody>
      </p:sp>
      <p:sp>
        <p:nvSpPr>
          <p:cNvPr id="119811" name="Line 38"/>
          <p:cNvSpPr>
            <a:spLocks noChangeShapeType="1"/>
          </p:cNvSpPr>
          <p:nvPr/>
        </p:nvSpPr>
        <p:spPr bwMode="auto">
          <a:xfrm>
            <a:off x="1952625" y="1619250"/>
            <a:ext cx="0" cy="3313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119812" name="Line 39"/>
          <p:cNvSpPr>
            <a:spLocks noChangeShapeType="1"/>
          </p:cNvSpPr>
          <p:nvPr/>
        </p:nvSpPr>
        <p:spPr bwMode="auto">
          <a:xfrm>
            <a:off x="1952625" y="4932363"/>
            <a:ext cx="3324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119819" name="Rectangle 46"/>
          <p:cNvSpPr>
            <a:spLocks noChangeArrowheads="1"/>
          </p:cNvSpPr>
          <p:nvPr/>
        </p:nvSpPr>
        <p:spPr bwMode="gray">
          <a:xfrm>
            <a:off x="6572264" y="1142984"/>
            <a:ext cx="1098550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sz="1200" smtClean="0">
                <a:latin typeface="Arial" charset="0"/>
                <a:cs typeface="Arial" charset="0"/>
              </a:rPr>
              <a:t>Emerge </a:t>
            </a:r>
            <a:endParaRPr lang="es-ES_tradnl">
              <a:latin typeface="Arial" charset="0"/>
              <a:cs typeface="Arial" charset="0"/>
            </a:endParaRPr>
          </a:p>
        </p:txBody>
      </p:sp>
      <p:sp>
        <p:nvSpPr>
          <p:cNvPr id="119827" name="Rectangle 54"/>
          <p:cNvSpPr>
            <a:spLocks noChangeArrowheads="1"/>
          </p:cNvSpPr>
          <p:nvPr/>
        </p:nvSpPr>
        <p:spPr bwMode="auto">
          <a:xfrm>
            <a:off x="5572132" y="3500438"/>
            <a:ext cx="2819400" cy="10772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1600" dirty="0" smtClean="0">
                <a:latin typeface="Arial" charset="0"/>
                <a:cs typeface="Arial" charset="0"/>
              </a:rPr>
              <a:t>Lo aprendido inicialmente no siempre satisface las demandas del ejercicio profesional  </a:t>
            </a:r>
            <a:endParaRPr lang="es-ES_tradnl" sz="1600" dirty="0">
              <a:latin typeface="Arial" charset="0"/>
              <a:cs typeface="Arial" charset="0"/>
            </a:endParaRPr>
          </a:p>
        </p:txBody>
      </p:sp>
      <p:sp>
        <p:nvSpPr>
          <p:cNvPr id="119829" name="AutoShape 56"/>
          <p:cNvSpPr>
            <a:spLocks noChangeArrowheads="1"/>
          </p:cNvSpPr>
          <p:nvPr/>
        </p:nvSpPr>
        <p:spPr bwMode="ltGray">
          <a:xfrm>
            <a:off x="5214942" y="1643050"/>
            <a:ext cx="3475037" cy="4572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s-ES_tradnl" smtClean="0">
                <a:latin typeface="Arial" charset="0"/>
              </a:rPr>
              <a:t> </a:t>
            </a:r>
            <a:r>
              <a:rPr lang="es-ES_tradnl" sz="1400" b="1" smtClean="0">
                <a:solidFill>
                  <a:srgbClr val="FEFEFE"/>
                </a:solidFill>
                <a:latin typeface="Arial" charset="0"/>
              </a:rPr>
              <a:t>La cultura del aprendizaje (Pozo2006)</a:t>
            </a:r>
            <a:endParaRPr lang="es-ES_tradnl">
              <a:latin typeface="Arial" charset="0"/>
              <a:cs typeface="Arial" charset="0"/>
            </a:endParaRPr>
          </a:p>
        </p:txBody>
      </p:sp>
      <p:sp>
        <p:nvSpPr>
          <p:cNvPr id="119835" name="Freeform 62"/>
          <p:cNvSpPr>
            <a:spLocks/>
          </p:cNvSpPr>
          <p:nvPr/>
        </p:nvSpPr>
        <p:spPr bwMode="ltGray">
          <a:xfrm>
            <a:off x="2281238" y="3319463"/>
            <a:ext cx="1862137" cy="1277937"/>
          </a:xfrm>
          <a:custGeom>
            <a:avLst/>
            <a:gdLst>
              <a:gd name="T0" fmla="*/ 0 w 1291"/>
              <a:gd name="T1" fmla="*/ 687 h 886"/>
              <a:gd name="T2" fmla="*/ 671 w 1291"/>
              <a:gd name="T3" fmla="*/ 532 h 886"/>
              <a:gd name="T4" fmla="*/ 1103 w 1291"/>
              <a:gd name="T5" fmla="*/ 149 h 886"/>
              <a:gd name="T6" fmla="*/ 988 w 1291"/>
              <a:gd name="T7" fmla="*/ 131 h 886"/>
              <a:gd name="T8" fmla="*/ 1164 w 1291"/>
              <a:gd name="T9" fmla="*/ 0 h 886"/>
              <a:gd name="T10" fmla="*/ 1291 w 1291"/>
              <a:gd name="T11" fmla="*/ 183 h 886"/>
              <a:gd name="T12" fmla="*/ 1164 w 1291"/>
              <a:gd name="T13" fmla="*/ 161 h 886"/>
              <a:gd name="T14" fmla="*/ 798 w 1291"/>
              <a:gd name="T15" fmla="*/ 714 h 886"/>
              <a:gd name="T16" fmla="*/ 554 w 1291"/>
              <a:gd name="T17" fmla="*/ 886 h 886"/>
              <a:gd name="T18" fmla="*/ 0 w 1291"/>
              <a:gd name="T19" fmla="*/ 687 h 88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291"/>
              <a:gd name="T31" fmla="*/ 0 h 886"/>
              <a:gd name="T32" fmla="*/ 1291 w 1291"/>
              <a:gd name="T33" fmla="*/ 886 h 88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291" h="886">
                <a:moveTo>
                  <a:pt x="0" y="687"/>
                </a:moveTo>
                <a:cubicBezTo>
                  <a:pt x="261" y="646"/>
                  <a:pt x="345" y="660"/>
                  <a:pt x="671" y="532"/>
                </a:cubicBezTo>
                <a:cubicBezTo>
                  <a:pt x="997" y="404"/>
                  <a:pt x="1069" y="227"/>
                  <a:pt x="1103" y="149"/>
                </a:cubicBezTo>
                <a:cubicBezTo>
                  <a:pt x="1045" y="140"/>
                  <a:pt x="988" y="131"/>
                  <a:pt x="988" y="131"/>
                </a:cubicBezTo>
                <a:lnTo>
                  <a:pt x="1164" y="0"/>
                </a:lnTo>
                <a:lnTo>
                  <a:pt x="1291" y="183"/>
                </a:lnTo>
                <a:lnTo>
                  <a:pt x="1164" y="161"/>
                </a:lnTo>
                <a:cubicBezTo>
                  <a:pt x="1120" y="317"/>
                  <a:pt x="981" y="576"/>
                  <a:pt x="798" y="714"/>
                </a:cubicBezTo>
                <a:cubicBezTo>
                  <a:pt x="615" y="852"/>
                  <a:pt x="749" y="772"/>
                  <a:pt x="554" y="886"/>
                </a:cubicBezTo>
                <a:lnTo>
                  <a:pt x="0" y="687"/>
                </a:lnTo>
                <a:close/>
              </a:path>
            </a:pathLst>
          </a:custGeom>
          <a:gradFill rotWithShape="1">
            <a:gsLst>
              <a:gs pos="0">
                <a:srgbClr val="3C5470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s-ES_tradnl">
              <a:latin typeface="Arial" charset="0"/>
              <a:cs typeface="Arial" charset="0"/>
            </a:endParaRPr>
          </a:p>
        </p:txBody>
      </p:sp>
      <p:grpSp>
        <p:nvGrpSpPr>
          <p:cNvPr id="2" name="Group 63"/>
          <p:cNvGrpSpPr>
            <a:grpSpLocks/>
          </p:cNvGrpSpPr>
          <p:nvPr/>
        </p:nvGrpSpPr>
        <p:grpSpPr bwMode="auto">
          <a:xfrm>
            <a:off x="3200400" y="1566863"/>
            <a:ext cx="2101850" cy="1938337"/>
            <a:chOff x="2208" y="1392"/>
            <a:chExt cx="1132" cy="1055"/>
          </a:xfrm>
        </p:grpSpPr>
        <p:sp>
          <p:nvSpPr>
            <p:cNvPr id="119837" name="Freeform 64"/>
            <p:cNvSpPr>
              <a:spLocks/>
            </p:cNvSpPr>
            <p:nvPr/>
          </p:nvSpPr>
          <p:spPr bwMode="gray">
            <a:xfrm>
              <a:off x="2332" y="2158"/>
              <a:ext cx="467" cy="232"/>
            </a:xfrm>
            <a:custGeom>
              <a:avLst/>
              <a:gdLst>
                <a:gd name="T0" fmla="*/ 0 w 335"/>
                <a:gd name="T1" fmla="*/ 166 h 173"/>
                <a:gd name="T2" fmla="*/ 58 w 335"/>
                <a:gd name="T3" fmla="*/ 173 h 173"/>
                <a:gd name="T4" fmla="*/ 297 w 335"/>
                <a:gd name="T5" fmla="*/ 32 h 173"/>
                <a:gd name="T6" fmla="*/ 289 w 335"/>
                <a:gd name="T7" fmla="*/ 8 h 173"/>
                <a:gd name="T8" fmla="*/ 223 w 335"/>
                <a:gd name="T9" fmla="*/ 26 h 173"/>
                <a:gd name="T10" fmla="*/ 0 w 335"/>
                <a:gd name="T11" fmla="*/ 166 h 1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5"/>
                <a:gd name="T19" fmla="*/ 0 h 173"/>
                <a:gd name="T20" fmla="*/ 335 w 335"/>
                <a:gd name="T21" fmla="*/ 173 h 17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5" h="173">
                  <a:moveTo>
                    <a:pt x="0" y="166"/>
                  </a:moveTo>
                  <a:lnTo>
                    <a:pt x="58" y="173"/>
                  </a:lnTo>
                  <a:lnTo>
                    <a:pt x="297" y="32"/>
                  </a:lnTo>
                  <a:cubicBezTo>
                    <a:pt x="335" y="5"/>
                    <a:pt x="301" y="9"/>
                    <a:pt x="289" y="8"/>
                  </a:cubicBezTo>
                  <a:cubicBezTo>
                    <a:pt x="277" y="7"/>
                    <a:pt x="271" y="0"/>
                    <a:pt x="223" y="26"/>
                  </a:cubicBezTo>
                  <a:lnTo>
                    <a:pt x="0" y="166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>
                    <a:alpha val="0"/>
                  </a:schemeClr>
                </a:gs>
                <a:gs pos="100000">
                  <a:schemeClr val="accent2">
                    <a:gamma/>
                    <a:tint val="50980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s-ES_tradnl">
                <a:latin typeface="Arial" charset="0"/>
                <a:cs typeface="Arial" charset="0"/>
              </a:endParaRPr>
            </a:p>
          </p:txBody>
        </p:sp>
        <p:sp>
          <p:nvSpPr>
            <p:cNvPr id="119838" name="Freeform 65"/>
            <p:cNvSpPr>
              <a:spLocks/>
            </p:cNvSpPr>
            <p:nvPr/>
          </p:nvSpPr>
          <p:spPr bwMode="gray">
            <a:xfrm>
              <a:off x="2208" y="1553"/>
              <a:ext cx="312" cy="837"/>
            </a:xfrm>
            <a:custGeom>
              <a:avLst/>
              <a:gdLst>
                <a:gd name="T0" fmla="*/ 103 w 224"/>
                <a:gd name="T1" fmla="*/ 101 h 569"/>
                <a:gd name="T2" fmla="*/ 74 w 224"/>
                <a:gd name="T3" fmla="*/ 50 h 569"/>
                <a:gd name="T4" fmla="*/ 121 w 224"/>
                <a:gd name="T5" fmla="*/ 1 h 569"/>
                <a:gd name="T6" fmla="*/ 171 w 224"/>
                <a:gd name="T7" fmla="*/ 52 h 569"/>
                <a:gd name="T8" fmla="*/ 135 w 224"/>
                <a:gd name="T9" fmla="*/ 101 h 569"/>
                <a:gd name="T10" fmla="*/ 134 w 224"/>
                <a:gd name="T11" fmla="*/ 124 h 569"/>
                <a:gd name="T12" fmla="*/ 209 w 224"/>
                <a:gd name="T13" fmla="*/ 145 h 569"/>
                <a:gd name="T14" fmla="*/ 221 w 224"/>
                <a:gd name="T15" fmla="*/ 204 h 569"/>
                <a:gd name="T16" fmla="*/ 218 w 224"/>
                <a:gd name="T17" fmla="*/ 321 h 569"/>
                <a:gd name="T18" fmla="*/ 209 w 224"/>
                <a:gd name="T19" fmla="*/ 365 h 569"/>
                <a:gd name="T20" fmla="*/ 196 w 224"/>
                <a:gd name="T21" fmla="*/ 308 h 569"/>
                <a:gd name="T22" fmla="*/ 187 w 224"/>
                <a:gd name="T23" fmla="*/ 202 h 569"/>
                <a:gd name="T24" fmla="*/ 170 w 224"/>
                <a:gd name="T25" fmla="*/ 321 h 569"/>
                <a:gd name="T26" fmla="*/ 144 w 224"/>
                <a:gd name="T27" fmla="*/ 569 h 569"/>
                <a:gd name="T28" fmla="*/ 78 w 224"/>
                <a:gd name="T29" fmla="*/ 565 h 569"/>
                <a:gd name="T30" fmla="*/ 50 w 224"/>
                <a:gd name="T31" fmla="*/ 325 h 569"/>
                <a:gd name="T32" fmla="*/ 33 w 224"/>
                <a:gd name="T33" fmla="*/ 208 h 569"/>
                <a:gd name="T34" fmla="*/ 25 w 224"/>
                <a:gd name="T35" fmla="*/ 310 h 569"/>
                <a:gd name="T36" fmla="*/ 12 w 224"/>
                <a:gd name="T37" fmla="*/ 365 h 569"/>
                <a:gd name="T38" fmla="*/ 1 w 224"/>
                <a:gd name="T39" fmla="*/ 305 h 569"/>
                <a:gd name="T40" fmla="*/ 7 w 224"/>
                <a:gd name="T41" fmla="*/ 184 h 569"/>
                <a:gd name="T42" fmla="*/ 23 w 224"/>
                <a:gd name="T43" fmla="*/ 140 h 569"/>
                <a:gd name="T44" fmla="*/ 102 w 224"/>
                <a:gd name="T45" fmla="*/ 124 h 569"/>
                <a:gd name="T46" fmla="*/ 103 w 224"/>
                <a:gd name="T47" fmla="*/ 101 h 56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24"/>
                <a:gd name="T73" fmla="*/ 0 h 569"/>
                <a:gd name="T74" fmla="*/ 224 w 224"/>
                <a:gd name="T75" fmla="*/ 569 h 56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24" h="569">
                  <a:moveTo>
                    <a:pt x="103" y="101"/>
                  </a:moveTo>
                  <a:cubicBezTo>
                    <a:pt x="87" y="94"/>
                    <a:pt x="75" y="75"/>
                    <a:pt x="74" y="50"/>
                  </a:cubicBezTo>
                  <a:cubicBezTo>
                    <a:pt x="72" y="26"/>
                    <a:pt x="90" y="0"/>
                    <a:pt x="121" y="1"/>
                  </a:cubicBezTo>
                  <a:cubicBezTo>
                    <a:pt x="152" y="2"/>
                    <a:pt x="172" y="18"/>
                    <a:pt x="171" y="52"/>
                  </a:cubicBezTo>
                  <a:cubicBezTo>
                    <a:pt x="170" y="85"/>
                    <a:pt x="151" y="96"/>
                    <a:pt x="135" y="101"/>
                  </a:cubicBezTo>
                  <a:cubicBezTo>
                    <a:pt x="132" y="111"/>
                    <a:pt x="132" y="118"/>
                    <a:pt x="134" y="124"/>
                  </a:cubicBezTo>
                  <a:cubicBezTo>
                    <a:pt x="151" y="131"/>
                    <a:pt x="194" y="132"/>
                    <a:pt x="209" y="145"/>
                  </a:cubicBezTo>
                  <a:cubicBezTo>
                    <a:pt x="224" y="156"/>
                    <a:pt x="219" y="175"/>
                    <a:pt x="221" y="204"/>
                  </a:cubicBezTo>
                  <a:lnTo>
                    <a:pt x="218" y="321"/>
                  </a:lnTo>
                  <a:cubicBezTo>
                    <a:pt x="216" y="348"/>
                    <a:pt x="212" y="367"/>
                    <a:pt x="209" y="365"/>
                  </a:cubicBezTo>
                  <a:cubicBezTo>
                    <a:pt x="199" y="370"/>
                    <a:pt x="200" y="335"/>
                    <a:pt x="196" y="308"/>
                  </a:cubicBezTo>
                  <a:lnTo>
                    <a:pt x="187" y="202"/>
                  </a:lnTo>
                  <a:cubicBezTo>
                    <a:pt x="182" y="204"/>
                    <a:pt x="177" y="260"/>
                    <a:pt x="170" y="321"/>
                  </a:cubicBezTo>
                  <a:lnTo>
                    <a:pt x="144" y="569"/>
                  </a:lnTo>
                  <a:lnTo>
                    <a:pt x="78" y="565"/>
                  </a:lnTo>
                  <a:lnTo>
                    <a:pt x="50" y="325"/>
                  </a:lnTo>
                  <a:cubicBezTo>
                    <a:pt x="39" y="255"/>
                    <a:pt x="37" y="211"/>
                    <a:pt x="33" y="208"/>
                  </a:cubicBezTo>
                  <a:lnTo>
                    <a:pt x="25" y="310"/>
                  </a:lnTo>
                  <a:cubicBezTo>
                    <a:pt x="22" y="336"/>
                    <a:pt x="16" y="366"/>
                    <a:pt x="12" y="365"/>
                  </a:cubicBezTo>
                  <a:cubicBezTo>
                    <a:pt x="4" y="365"/>
                    <a:pt x="2" y="335"/>
                    <a:pt x="1" y="305"/>
                  </a:cubicBezTo>
                  <a:cubicBezTo>
                    <a:pt x="0" y="275"/>
                    <a:pt x="3" y="212"/>
                    <a:pt x="7" y="184"/>
                  </a:cubicBezTo>
                  <a:cubicBezTo>
                    <a:pt x="12" y="157"/>
                    <a:pt x="7" y="150"/>
                    <a:pt x="23" y="140"/>
                  </a:cubicBezTo>
                  <a:cubicBezTo>
                    <a:pt x="39" y="131"/>
                    <a:pt x="89" y="131"/>
                    <a:pt x="102" y="124"/>
                  </a:cubicBezTo>
                  <a:cubicBezTo>
                    <a:pt x="106" y="120"/>
                    <a:pt x="108" y="108"/>
                    <a:pt x="103" y="101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50980"/>
                    <a:invGamma/>
                  </a:scheme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scene3d>
              <a:camera prst="legacyPerspectiveTopRight">
                <a:rot lat="0" lon="899999" rev="0"/>
              </a:camera>
              <a:lightRig rig="legacyFlat1" dir="t"/>
            </a:scene3d>
            <a:sp3d extrusionH="36500" prstMaterial="legacyMetal">
              <a:bevelT w="13500" h="13500" prst="angle"/>
              <a:bevelB w="13500" h="13500" prst="angle"/>
              <a:extrusionClr>
                <a:srgbClr val="333333"/>
              </a:extrusionClr>
            </a:sp3d>
          </p:spPr>
          <p:txBody>
            <a:bodyPr>
              <a:flatTx/>
            </a:bodyPr>
            <a:lstStyle/>
            <a:p>
              <a:pPr algn="ctr"/>
              <a:endParaRPr lang="es-ES_tradnl">
                <a:latin typeface="Arial" charset="0"/>
                <a:cs typeface="Arial" charset="0"/>
              </a:endParaRPr>
            </a:p>
          </p:txBody>
        </p:sp>
        <p:sp>
          <p:nvSpPr>
            <p:cNvPr id="119839" name="Freeform 66"/>
            <p:cNvSpPr>
              <a:spLocks/>
            </p:cNvSpPr>
            <p:nvPr/>
          </p:nvSpPr>
          <p:spPr bwMode="gray">
            <a:xfrm>
              <a:off x="2630" y="2172"/>
              <a:ext cx="578" cy="275"/>
            </a:xfrm>
            <a:custGeom>
              <a:avLst/>
              <a:gdLst>
                <a:gd name="T0" fmla="*/ 0 w 367"/>
                <a:gd name="T1" fmla="*/ 158 h 170"/>
                <a:gd name="T2" fmla="*/ 80 w 367"/>
                <a:gd name="T3" fmla="*/ 170 h 170"/>
                <a:gd name="T4" fmla="*/ 332 w 367"/>
                <a:gd name="T5" fmla="*/ 37 h 170"/>
                <a:gd name="T6" fmla="*/ 292 w 367"/>
                <a:gd name="T7" fmla="*/ 1 h 170"/>
                <a:gd name="T8" fmla="*/ 230 w 367"/>
                <a:gd name="T9" fmla="*/ 29 h 170"/>
                <a:gd name="T10" fmla="*/ 0 w 367"/>
                <a:gd name="T11" fmla="*/ 158 h 17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67"/>
                <a:gd name="T19" fmla="*/ 0 h 170"/>
                <a:gd name="T20" fmla="*/ 367 w 367"/>
                <a:gd name="T21" fmla="*/ 170 h 17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67" h="170">
                  <a:moveTo>
                    <a:pt x="0" y="158"/>
                  </a:moveTo>
                  <a:lnTo>
                    <a:pt x="80" y="170"/>
                  </a:lnTo>
                  <a:lnTo>
                    <a:pt x="332" y="37"/>
                  </a:lnTo>
                  <a:cubicBezTo>
                    <a:pt x="367" y="9"/>
                    <a:pt x="309" y="2"/>
                    <a:pt x="292" y="1"/>
                  </a:cubicBezTo>
                  <a:cubicBezTo>
                    <a:pt x="280" y="0"/>
                    <a:pt x="279" y="3"/>
                    <a:pt x="230" y="29"/>
                  </a:cubicBezTo>
                  <a:lnTo>
                    <a:pt x="0" y="158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>
                    <a:alpha val="0"/>
                  </a:schemeClr>
                </a:gs>
                <a:gs pos="100000">
                  <a:schemeClr val="accent2">
                    <a:gamma/>
                    <a:tint val="50980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s-ES_tradnl">
                <a:latin typeface="Arial" charset="0"/>
                <a:cs typeface="Arial" charset="0"/>
              </a:endParaRPr>
            </a:p>
          </p:txBody>
        </p:sp>
        <p:sp>
          <p:nvSpPr>
            <p:cNvPr id="119840" name="Freeform 67"/>
            <p:cNvSpPr>
              <a:spLocks/>
            </p:cNvSpPr>
            <p:nvPr/>
          </p:nvSpPr>
          <p:spPr bwMode="gray">
            <a:xfrm>
              <a:off x="3014" y="2205"/>
              <a:ext cx="326" cy="150"/>
            </a:xfrm>
            <a:custGeom>
              <a:avLst/>
              <a:gdLst>
                <a:gd name="T0" fmla="*/ 0 w 234"/>
                <a:gd name="T1" fmla="*/ 98 h 112"/>
                <a:gd name="T2" fmla="*/ 61 w 234"/>
                <a:gd name="T3" fmla="*/ 112 h 112"/>
                <a:gd name="T4" fmla="*/ 218 w 234"/>
                <a:gd name="T5" fmla="*/ 32 h 112"/>
                <a:gd name="T6" fmla="*/ 157 w 234"/>
                <a:gd name="T7" fmla="*/ 11 h 112"/>
                <a:gd name="T8" fmla="*/ 0 w 234"/>
                <a:gd name="T9" fmla="*/ 98 h 1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4"/>
                <a:gd name="T16" fmla="*/ 0 h 112"/>
                <a:gd name="T17" fmla="*/ 234 w 234"/>
                <a:gd name="T18" fmla="*/ 112 h 1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4" h="112">
                  <a:moveTo>
                    <a:pt x="0" y="98"/>
                  </a:moveTo>
                  <a:lnTo>
                    <a:pt x="61" y="112"/>
                  </a:lnTo>
                  <a:lnTo>
                    <a:pt x="218" y="32"/>
                  </a:lnTo>
                  <a:cubicBezTo>
                    <a:pt x="234" y="15"/>
                    <a:pt x="193" y="0"/>
                    <a:pt x="157" y="11"/>
                  </a:cubicBezTo>
                  <a:lnTo>
                    <a:pt x="0" y="98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>
                    <a:alpha val="0"/>
                  </a:schemeClr>
                </a:gs>
                <a:gs pos="100000">
                  <a:schemeClr val="accent2">
                    <a:gamma/>
                    <a:tint val="50980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s-ES_tradnl">
                <a:latin typeface="Arial" charset="0"/>
                <a:cs typeface="Arial" charset="0"/>
              </a:endParaRPr>
            </a:p>
          </p:txBody>
        </p:sp>
        <p:sp>
          <p:nvSpPr>
            <p:cNvPr id="119841" name="Freeform 68"/>
            <p:cNvSpPr>
              <a:spLocks/>
            </p:cNvSpPr>
            <p:nvPr/>
          </p:nvSpPr>
          <p:spPr bwMode="gray">
            <a:xfrm>
              <a:off x="2899" y="1513"/>
              <a:ext cx="313" cy="837"/>
            </a:xfrm>
            <a:custGeom>
              <a:avLst/>
              <a:gdLst>
                <a:gd name="T0" fmla="*/ 103 w 224"/>
                <a:gd name="T1" fmla="*/ 101 h 569"/>
                <a:gd name="T2" fmla="*/ 74 w 224"/>
                <a:gd name="T3" fmla="*/ 50 h 569"/>
                <a:gd name="T4" fmla="*/ 121 w 224"/>
                <a:gd name="T5" fmla="*/ 1 h 569"/>
                <a:gd name="T6" fmla="*/ 171 w 224"/>
                <a:gd name="T7" fmla="*/ 52 h 569"/>
                <a:gd name="T8" fmla="*/ 135 w 224"/>
                <a:gd name="T9" fmla="*/ 101 h 569"/>
                <a:gd name="T10" fmla="*/ 134 w 224"/>
                <a:gd name="T11" fmla="*/ 124 h 569"/>
                <a:gd name="T12" fmla="*/ 209 w 224"/>
                <a:gd name="T13" fmla="*/ 145 h 569"/>
                <a:gd name="T14" fmla="*/ 221 w 224"/>
                <a:gd name="T15" fmla="*/ 204 h 569"/>
                <a:gd name="T16" fmla="*/ 218 w 224"/>
                <a:gd name="T17" fmla="*/ 321 h 569"/>
                <a:gd name="T18" fmla="*/ 209 w 224"/>
                <a:gd name="T19" fmla="*/ 365 h 569"/>
                <a:gd name="T20" fmla="*/ 196 w 224"/>
                <a:gd name="T21" fmla="*/ 308 h 569"/>
                <a:gd name="T22" fmla="*/ 187 w 224"/>
                <a:gd name="T23" fmla="*/ 202 h 569"/>
                <a:gd name="T24" fmla="*/ 170 w 224"/>
                <a:gd name="T25" fmla="*/ 321 h 569"/>
                <a:gd name="T26" fmla="*/ 144 w 224"/>
                <a:gd name="T27" fmla="*/ 569 h 569"/>
                <a:gd name="T28" fmla="*/ 78 w 224"/>
                <a:gd name="T29" fmla="*/ 565 h 569"/>
                <a:gd name="T30" fmla="*/ 50 w 224"/>
                <a:gd name="T31" fmla="*/ 325 h 569"/>
                <a:gd name="T32" fmla="*/ 33 w 224"/>
                <a:gd name="T33" fmla="*/ 208 h 569"/>
                <a:gd name="T34" fmla="*/ 25 w 224"/>
                <a:gd name="T35" fmla="*/ 310 h 569"/>
                <a:gd name="T36" fmla="*/ 12 w 224"/>
                <a:gd name="T37" fmla="*/ 365 h 569"/>
                <a:gd name="T38" fmla="*/ 1 w 224"/>
                <a:gd name="T39" fmla="*/ 305 h 569"/>
                <a:gd name="T40" fmla="*/ 7 w 224"/>
                <a:gd name="T41" fmla="*/ 184 h 569"/>
                <a:gd name="T42" fmla="*/ 23 w 224"/>
                <a:gd name="T43" fmla="*/ 140 h 569"/>
                <a:gd name="T44" fmla="*/ 102 w 224"/>
                <a:gd name="T45" fmla="*/ 124 h 569"/>
                <a:gd name="T46" fmla="*/ 103 w 224"/>
                <a:gd name="T47" fmla="*/ 101 h 56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24"/>
                <a:gd name="T73" fmla="*/ 0 h 569"/>
                <a:gd name="T74" fmla="*/ 224 w 224"/>
                <a:gd name="T75" fmla="*/ 569 h 56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24" h="569">
                  <a:moveTo>
                    <a:pt x="103" y="101"/>
                  </a:moveTo>
                  <a:cubicBezTo>
                    <a:pt x="87" y="94"/>
                    <a:pt x="75" y="75"/>
                    <a:pt x="74" y="50"/>
                  </a:cubicBezTo>
                  <a:cubicBezTo>
                    <a:pt x="72" y="26"/>
                    <a:pt x="90" y="0"/>
                    <a:pt x="121" y="1"/>
                  </a:cubicBezTo>
                  <a:cubicBezTo>
                    <a:pt x="152" y="2"/>
                    <a:pt x="172" y="18"/>
                    <a:pt x="171" y="52"/>
                  </a:cubicBezTo>
                  <a:cubicBezTo>
                    <a:pt x="170" y="85"/>
                    <a:pt x="151" y="96"/>
                    <a:pt x="135" y="101"/>
                  </a:cubicBezTo>
                  <a:cubicBezTo>
                    <a:pt x="132" y="111"/>
                    <a:pt x="132" y="118"/>
                    <a:pt x="134" y="124"/>
                  </a:cubicBezTo>
                  <a:cubicBezTo>
                    <a:pt x="151" y="131"/>
                    <a:pt x="194" y="132"/>
                    <a:pt x="209" y="145"/>
                  </a:cubicBezTo>
                  <a:cubicBezTo>
                    <a:pt x="224" y="156"/>
                    <a:pt x="219" y="175"/>
                    <a:pt x="221" y="204"/>
                  </a:cubicBezTo>
                  <a:lnTo>
                    <a:pt x="218" y="321"/>
                  </a:lnTo>
                  <a:cubicBezTo>
                    <a:pt x="216" y="348"/>
                    <a:pt x="212" y="367"/>
                    <a:pt x="209" y="365"/>
                  </a:cubicBezTo>
                  <a:cubicBezTo>
                    <a:pt x="199" y="370"/>
                    <a:pt x="200" y="335"/>
                    <a:pt x="196" y="308"/>
                  </a:cubicBezTo>
                  <a:lnTo>
                    <a:pt x="187" y="202"/>
                  </a:lnTo>
                  <a:cubicBezTo>
                    <a:pt x="182" y="204"/>
                    <a:pt x="177" y="260"/>
                    <a:pt x="170" y="321"/>
                  </a:cubicBezTo>
                  <a:lnTo>
                    <a:pt x="144" y="569"/>
                  </a:lnTo>
                  <a:lnTo>
                    <a:pt x="78" y="565"/>
                  </a:lnTo>
                  <a:lnTo>
                    <a:pt x="50" y="325"/>
                  </a:lnTo>
                  <a:cubicBezTo>
                    <a:pt x="39" y="255"/>
                    <a:pt x="37" y="211"/>
                    <a:pt x="33" y="208"/>
                  </a:cubicBezTo>
                  <a:lnTo>
                    <a:pt x="25" y="310"/>
                  </a:lnTo>
                  <a:cubicBezTo>
                    <a:pt x="22" y="336"/>
                    <a:pt x="16" y="366"/>
                    <a:pt x="12" y="365"/>
                  </a:cubicBezTo>
                  <a:cubicBezTo>
                    <a:pt x="4" y="365"/>
                    <a:pt x="2" y="335"/>
                    <a:pt x="1" y="305"/>
                  </a:cubicBezTo>
                  <a:cubicBezTo>
                    <a:pt x="0" y="275"/>
                    <a:pt x="3" y="212"/>
                    <a:pt x="7" y="184"/>
                  </a:cubicBezTo>
                  <a:cubicBezTo>
                    <a:pt x="12" y="157"/>
                    <a:pt x="7" y="150"/>
                    <a:pt x="23" y="140"/>
                  </a:cubicBezTo>
                  <a:cubicBezTo>
                    <a:pt x="39" y="131"/>
                    <a:pt x="89" y="131"/>
                    <a:pt x="102" y="124"/>
                  </a:cubicBezTo>
                  <a:cubicBezTo>
                    <a:pt x="106" y="120"/>
                    <a:pt x="108" y="108"/>
                    <a:pt x="103" y="101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50980"/>
                    <a:invGamma/>
                  </a:scheme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scene3d>
              <a:camera prst="legacyPerspectiveTopRight">
                <a:rot lat="0" lon="899999" rev="0"/>
              </a:camera>
              <a:lightRig rig="legacyFlat1" dir="t"/>
            </a:scene3d>
            <a:sp3d extrusionH="36500" prstMaterial="legacyMetal">
              <a:bevelT w="13500" h="13500" prst="angle"/>
              <a:bevelB w="13500" h="13500" prst="angle"/>
              <a:extrusionClr>
                <a:srgbClr val="333333"/>
              </a:extrusionClr>
            </a:sp3d>
          </p:spPr>
          <p:txBody>
            <a:bodyPr>
              <a:flatTx/>
            </a:bodyPr>
            <a:lstStyle/>
            <a:p>
              <a:pPr algn="ctr"/>
              <a:endParaRPr lang="es-ES_tradnl">
                <a:latin typeface="Arial" charset="0"/>
                <a:cs typeface="Arial" charset="0"/>
              </a:endParaRPr>
            </a:p>
          </p:txBody>
        </p:sp>
        <p:sp>
          <p:nvSpPr>
            <p:cNvPr id="119842" name="Freeform 69"/>
            <p:cNvSpPr>
              <a:spLocks/>
            </p:cNvSpPr>
            <p:nvPr/>
          </p:nvSpPr>
          <p:spPr bwMode="gray">
            <a:xfrm>
              <a:off x="2473" y="1392"/>
              <a:ext cx="393" cy="1054"/>
            </a:xfrm>
            <a:custGeom>
              <a:avLst/>
              <a:gdLst>
                <a:gd name="T0" fmla="*/ 103 w 224"/>
                <a:gd name="T1" fmla="*/ 101 h 569"/>
                <a:gd name="T2" fmla="*/ 74 w 224"/>
                <a:gd name="T3" fmla="*/ 50 h 569"/>
                <a:gd name="T4" fmla="*/ 121 w 224"/>
                <a:gd name="T5" fmla="*/ 1 h 569"/>
                <a:gd name="T6" fmla="*/ 171 w 224"/>
                <a:gd name="T7" fmla="*/ 52 h 569"/>
                <a:gd name="T8" fmla="*/ 135 w 224"/>
                <a:gd name="T9" fmla="*/ 101 h 569"/>
                <a:gd name="T10" fmla="*/ 134 w 224"/>
                <a:gd name="T11" fmla="*/ 124 h 569"/>
                <a:gd name="T12" fmla="*/ 209 w 224"/>
                <a:gd name="T13" fmla="*/ 145 h 569"/>
                <a:gd name="T14" fmla="*/ 221 w 224"/>
                <a:gd name="T15" fmla="*/ 204 h 569"/>
                <a:gd name="T16" fmla="*/ 218 w 224"/>
                <a:gd name="T17" fmla="*/ 321 h 569"/>
                <a:gd name="T18" fmla="*/ 209 w 224"/>
                <a:gd name="T19" fmla="*/ 365 h 569"/>
                <a:gd name="T20" fmla="*/ 196 w 224"/>
                <a:gd name="T21" fmla="*/ 308 h 569"/>
                <a:gd name="T22" fmla="*/ 187 w 224"/>
                <a:gd name="T23" fmla="*/ 202 h 569"/>
                <a:gd name="T24" fmla="*/ 170 w 224"/>
                <a:gd name="T25" fmla="*/ 321 h 569"/>
                <a:gd name="T26" fmla="*/ 144 w 224"/>
                <a:gd name="T27" fmla="*/ 569 h 569"/>
                <a:gd name="T28" fmla="*/ 78 w 224"/>
                <a:gd name="T29" fmla="*/ 565 h 569"/>
                <a:gd name="T30" fmla="*/ 50 w 224"/>
                <a:gd name="T31" fmla="*/ 325 h 569"/>
                <a:gd name="T32" fmla="*/ 33 w 224"/>
                <a:gd name="T33" fmla="*/ 208 h 569"/>
                <a:gd name="T34" fmla="*/ 25 w 224"/>
                <a:gd name="T35" fmla="*/ 310 h 569"/>
                <a:gd name="T36" fmla="*/ 12 w 224"/>
                <a:gd name="T37" fmla="*/ 365 h 569"/>
                <a:gd name="T38" fmla="*/ 1 w 224"/>
                <a:gd name="T39" fmla="*/ 305 h 569"/>
                <a:gd name="T40" fmla="*/ 7 w 224"/>
                <a:gd name="T41" fmla="*/ 184 h 569"/>
                <a:gd name="T42" fmla="*/ 23 w 224"/>
                <a:gd name="T43" fmla="*/ 140 h 569"/>
                <a:gd name="T44" fmla="*/ 102 w 224"/>
                <a:gd name="T45" fmla="*/ 124 h 569"/>
                <a:gd name="T46" fmla="*/ 103 w 224"/>
                <a:gd name="T47" fmla="*/ 101 h 56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24"/>
                <a:gd name="T73" fmla="*/ 0 h 569"/>
                <a:gd name="T74" fmla="*/ 224 w 224"/>
                <a:gd name="T75" fmla="*/ 569 h 56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24" h="569">
                  <a:moveTo>
                    <a:pt x="103" y="101"/>
                  </a:moveTo>
                  <a:cubicBezTo>
                    <a:pt x="87" y="94"/>
                    <a:pt x="75" y="75"/>
                    <a:pt x="74" y="50"/>
                  </a:cubicBezTo>
                  <a:cubicBezTo>
                    <a:pt x="72" y="26"/>
                    <a:pt x="90" y="0"/>
                    <a:pt x="121" y="1"/>
                  </a:cubicBezTo>
                  <a:cubicBezTo>
                    <a:pt x="152" y="2"/>
                    <a:pt x="172" y="18"/>
                    <a:pt x="171" y="52"/>
                  </a:cubicBezTo>
                  <a:cubicBezTo>
                    <a:pt x="170" y="85"/>
                    <a:pt x="151" y="96"/>
                    <a:pt x="135" y="101"/>
                  </a:cubicBezTo>
                  <a:cubicBezTo>
                    <a:pt x="132" y="111"/>
                    <a:pt x="132" y="118"/>
                    <a:pt x="134" y="124"/>
                  </a:cubicBezTo>
                  <a:cubicBezTo>
                    <a:pt x="151" y="131"/>
                    <a:pt x="194" y="132"/>
                    <a:pt x="209" y="145"/>
                  </a:cubicBezTo>
                  <a:cubicBezTo>
                    <a:pt x="224" y="156"/>
                    <a:pt x="219" y="175"/>
                    <a:pt x="221" y="204"/>
                  </a:cubicBezTo>
                  <a:lnTo>
                    <a:pt x="218" y="321"/>
                  </a:lnTo>
                  <a:cubicBezTo>
                    <a:pt x="216" y="348"/>
                    <a:pt x="212" y="367"/>
                    <a:pt x="209" y="365"/>
                  </a:cubicBezTo>
                  <a:cubicBezTo>
                    <a:pt x="199" y="370"/>
                    <a:pt x="200" y="335"/>
                    <a:pt x="196" y="308"/>
                  </a:cubicBezTo>
                  <a:lnTo>
                    <a:pt x="187" y="202"/>
                  </a:lnTo>
                  <a:cubicBezTo>
                    <a:pt x="182" y="204"/>
                    <a:pt x="177" y="260"/>
                    <a:pt x="170" y="321"/>
                  </a:cubicBezTo>
                  <a:lnTo>
                    <a:pt x="144" y="569"/>
                  </a:lnTo>
                  <a:lnTo>
                    <a:pt x="78" y="565"/>
                  </a:lnTo>
                  <a:lnTo>
                    <a:pt x="50" y="325"/>
                  </a:lnTo>
                  <a:cubicBezTo>
                    <a:pt x="39" y="255"/>
                    <a:pt x="37" y="211"/>
                    <a:pt x="33" y="208"/>
                  </a:cubicBezTo>
                  <a:lnTo>
                    <a:pt x="25" y="310"/>
                  </a:lnTo>
                  <a:cubicBezTo>
                    <a:pt x="22" y="336"/>
                    <a:pt x="16" y="366"/>
                    <a:pt x="12" y="365"/>
                  </a:cubicBezTo>
                  <a:cubicBezTo>
                    <a:pt x="4" y="365"/>
                    <a:pt x="2" y="335"/>
                    <a:pt x="1" y="305"/>
                  </a:cubicBezTo>
                  <a:cubicBezTo>
                    <a:pt x="0" y="275"/>
                    <a:pt x="3" y="212"/>
                    <a:pt x="7" y="184"/>
                  </a:cubicBezTo>
                  <a:cubicBezTo>
                    <a:pt x="12" y="157"/>
                    <a:pt x="7" y="150"/>
                    <a:pt x="23" y="140"/>
                  </a:cubicBezTo>
                  <a:cubicBezTo>
                    <a:pt x="39" y="131"/>
                    <a:pt x="89" y="131"/>
                    <a:pt x="102" y="124"/>
                  </a:cubicBezTo>
                  <a:cubicBezTo>
                    <a:pt x="106" y="120"/>
                    <a:pt x="108" y="108"/>
                    <a:pt x="103" y="101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50980"/>
                    <a:invGamma/>
                  </a:scheme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scene3d>
              <a:camera prst="legacyPerspectiveTopRight">
                <a:rot lat="0" lon="899999" rev="0"/>
              </a:camera>
              <a:lightRig rig="legacyFlat1" dir="t"/>
            </a:scene3d>
            <a:sp3d extrusionH="36500" prstMaterial="legacyMetal">
              <a:bevelT w="13500" h="13500" prst="angle"/>
              <a:bevelB w="13500" h="13500" prst="angle"/>
              <a:extrusionClr>
                <a:srgbClr val="333333"/>
              </a:extrusionClr>
            </a:sp3d>
          </p:spPr>
          <p:txBody>
            <a:bodyPr>
              <a:flatTx/>
            </a:bodyPr>
            <a:lstStyle/>
            <a:p>
              <a:pPr algn="ctr"/>
              <a:endParaRPr lang="es-ES_tradnl">
                <a:latin typeface="Arial" charset="0"/>
                <a:cs typeface="Arial" charset="0"/>
              </a:endParaRPr>
            </a:p>
          </p:txBody>
        </p:sp>
      </p:grpSp>
      <p:grpSp>
        <p:nvGrpSpPr>
          <p:cNvPr id="3" name="Group 70"/>
          <p:cNvGrpSpPr>
            <a:grpSpLocks/>
          </p:cNvGrpSpPr>
          <p:nvPr/>
        </p:nvGrpSpPr>
        <p:grpSpPr bwMode="auto">
          <a:xfrm>
            <a:off x="2438400" y="3276600"/>
            <a:ext cx="838200" cy="1527175"/>
            <a:chOff x="1536" y="2592"/>
            <a:chExt cx="437" cy="839"/>
          </a:xfrm>
        </p:grpSpPr>
        <p:sp>
          <p:nvSpPr>
            <p:cNvPr id="119844" name="Freeform 71"/>
            <p:cNvSpPr>
              <a:spLocks/>
            </p:cNvSpPr>
            <p:nvPr/>
          </p:nvSpPr>
          <p:spPr bwMode="gray">
            <a:xfrm>
              <a:off x="1647" y="3281"/>
              <a:ext cx="326" cy="150"/>
            </a:xfrm>
            <a:custGeom>
              <a:avLst/>
              <a:gdLst>
                <a:gd name="T0" fmla="*/ 0 w 234"/>
                <a:gd name="T1" fmla="*/ 98 h 112"/>
                <a:gd name="T2" fmla="*/ 61 w 234"/>
                <a:gd name="T3" fmla="*/ 112 h 112"/>
                <a:gd name="T4" fmla="*/ 218 w 234"/>
                <a:gd name="T5" fmla="*/ 32 h 112"/>
                <a:gd name="T6" fmla="*/ 157 w 234"/>
                <a:gd name="T7" fmla="*/ 11 h 112"/>
                <a:gd name="T8" fmla="*/ 0 w 234"/>
                <a:gd name="T9" fmla="*/ 98 h 1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4"/>
                <a:gd name="T16" fmla="*/ 0 h 112"/>
                <a:gd name="T17" fmla="*/ 234 w 234"/>
                <a:gd name="T18" fmla="*/ 112 h 1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4" h="112">
                  <a:moveTo>
                    <a:pt x="0" y="98"/>
                  </a:moveTo>
                  <a:lnTo>
                    <a:pt x="61" y="112"/>
                  </a:lnTo>
                  <a:lnTo>
                    <a:pt x="218" y="32"/>
                  </a:lnTo>
                  <a:cubicBezTo>
                    <a:pt x="234" y="15"/>
                    <a:pt x="193" y="0"/>
                    <a:pt x="157" y="11"/>
                  </a:cubicBezTo>
                  <a:lnTo>
                    <a:pt x="0" y="98"/>
                  </a:lnTo>
                  <a:close/>
                </a:path>
              </a:pathLst>
            </a:custGeom>
            <a:gradFill rotWithShape="1">
              <a:gsLst>
                <a:gs pos="0">
                  <a:srgbClr val="525252">
                    <a:alpha val="0"/>
                  </a:srgbClr>
                </a:gs>
                <a:gs pos="100000">
                  <a:srgbClr val="5F5F5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s-ES_tradnl">
                <a:latin typeface="Arial" charset="0"/>
                <a:cs typeface="Arial" charset="0"/>
              </a:endParaRPr>
            </a:p>
          </p:txBody>
        </p:sp>
        <p:sp>
          <p:nvSpPr>
            <p:cNvPr id="119845" name="Freeform 72"/>
            <p:cNvSpPr>
              <a:spLocks/>
            </p:cNvSpPr>
            <p:nvPr/>
          </p:nvSpPr>
          <p:spPr bwMode="gray">
            <a:xfrm>
              <a:off x="1536" y="2592"/>
              <a:ext cx="313" cy="837"/>
            </a:xfrm>
            <a:custGeom>
              <a:avLst/>
              <a:gdLst>
                <a:gd name="T0" fmla="*/ 103 w 224"/>
                <a:gd name="T1" fmla="*/ 101 h 569"/>
                <a:gd name="T2" fmla="*/ 74 w 224"/>
                <a:gd name="T3" fmla="*/ 50 h 569"/>
                <a:gd name="T4" fmla="*/ 121 w 224"/>
                <a:gd name="T5" fmla="*/ 1 h 569"/>
                <a:gd name="T6" fmla="*/ 171 w 224"/>
                <a:gd name="T7" fmla="*/ 52 h 569"/>
                <a:gd name="T8" fmla="*/ 135 w 224"/>
                <a:gd name="T9" fmla="*/ 101 h 569"/>
                <a:gd name="T10" fmla="*/ 134 w 224"/>
                <a:gd name="T11" fmla="*/ 124 h 569"/>
                <a:gd name="T12" fmla="*/ 209 w 224"/>
                <a:gd name="T13" fmla="*/ 145 h 569"/>
                <a:gd name="T14" fmla="*/ 221 w 224"/>
                <a:gd name="T15" fmla="*/ 204 h 569"/>
                <a:gd name="T16" fmla="*/ 218 w 224"/>
                <a:gd name="T17" fmla="*/ 321 h 569"/>
                <a:gd name="T18" fmla="*/ 209 w 224"/>
                <a:gd name="T19" fmla="*/ 365 h 569"/>
                <a:gd name="T20" fmla="*/ 196 w 224"/>
                <a:gd name="T21" fmla="*/ 308 h 569"/>
                <a:gd name="T22" fmla="*/ 187 w 224"/>
                <a:gd name="T23" fmla="*/ 202 h 569"/>
                <a:gd name="T24" fmla="*/ 170 w 224"/>
                <a:gd name="T25" fmla="*/ 321 h 569"/>
                <a:gd name="T26" fmla="*/ 144 w 224"/>
                <a:gd name="T27" fmla="*/ 569 h 569"/>
                <a:gd name="T28" fmla="*/ 78 w 224"/>
                <a:gd name="T29" fmla="*/ 565 h 569"/>
                <a:gd name="T30" fmla="*/ 50 w 224"/>
                <a:gd name="T31" fmla="*/ 325 h 569"/>
                <a:gd name="T32" fmla="*/ 33 w 224"/>
                <a:gd name="T33" fmla="*/ 208 h 569"/>
                <a:gd name="T34" fmla="*/ 25 w 224"/>
                <a:gd name="T35" fmla="*/ 310 h 569"/>
                <a:gd name="T36" fmla="*/ 12 w 224"/>
                <a:gd name="T37" fmla="*/ 365 h 569"/>
                <a:gd name="T38" fmla="*/ 1 w 224"/>
                <a:gd name="T39" fmla="*/ 305 h 569"/>
                <a:gd name="T40" fmla="*/ 7 w 224"/>
                <a:gd name="T41" fmla="*/ 184 h 569"/>
                <a:gd name="T42" fmla="*/ 23 w 224"/>
                <a:gd name="T43" fmla="*/ 140 h 569"/>
                <a:gd name="T44" fmla="*/ 102 w 224"/>
                <a:gd name="T45" fmla="*/ 124 h 569"/>
                <a:gd name="T46" fmla="*/ 103 w 224"/>
                <a:gd name="T47" fmla="*/ 101 h 56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24"/>
                <a:gd name="T73" fmla="*/ 0 h 569"/>
                <a:gd name="T74" fmla="*/ 224 w 224"/>
                <a:gd name="T75" fmla="*/ 569 h 56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24" h="569">
                  <a:moveTo>
                    <a:pt x="103" y="101"/>
                  </a:moveTo>
                  <a:cubicBezTo>
                    <a:pt x="87" y="94"/>
                    <a:pt x="75" y="75"/>
                    <a:pt x="74" y="50"/>
                  </a:cubicBezTo>
                  <a:cubicBezTo>
                    <a:pt x="72" y="26"/>
                    <a:pt x="90" y="0"/>
                    <a:pt x="121" y="1"/>
                  </a:cubicBezTo>
                  <a:cubicBezTo>
                    <a:pt x="152" y="2"/>
                    <a:pt x="172" y="18"/>
                    <a:pt x="171" y="52"/>
                  </a:cubicBezTo>
                  <a:cubicBezTo>
                    <a:pt x="170" y="85"/>
                    <a:pt x="151" y="96"/>
                    <a:pt x="135" y="101"/>
                  </a:cubicBezTo>
                  <a:cubicBezTo>
                    <a:pt x="132" y="111"/>
                    <a:pt x="132" y="118"/>
                    <a:pt x="134" y="124"/>
                  </a:cubicBezTo>
                  <a:cubicBezTo>
                    <a:pt x="151" y="131"/>
                    <a:pt x="194" y="132"/>
                    <a:pt x="209" y="145"/>
                  </a:cubicBezTo>
                  <a:cubicBezTo>
                    <a:pt x="224" y="156"/>
                    <a:pt x="219" y="175"/>
                    <a:pt x="221" y="204"/>
                  </a:cubicBezTo>
                  <a:lnTo>
                    <a:pt x="218" y="321"/>
                  </a:lnTo>
                  <a:cubicBezTo>
                    <a:pt x="216" y="348"/>
                    <a:pt x="212" y="367"/>
                    <a:pt x="209" y="365"/>
                  </a:cubicBezTo>
                  <a:cubicBezTo>
                    <a:pt x="199" y="370"/>
                    <a:pt x="200" y="335"/>
                    <a:pt x="196" y="308"/>
                  </a:cubicBezTo>
                  <a:lnTo>
                    <a:pt x="187" y="202"/>
                  </a:lnTo>
                  <a:cubicBezTo>
                    <a:pt x="182" y="204"/>
                    <a:pt x="177" y="260"/>
                    <a:pt x="170" y="321"/>
                  </a:cubicBezTo>
                  <a:lnTo>
                    <a:pt x="144" y="569"/>
                  </a:lnTo>
                  <a:lnTo>
                    <a:pt x="78" y="565"/>
                  </a:lnTo>
                  <a:lnTo>
                    <a:pt x="50" y="325"/>
                  </a:lnTo>
                  <a:cubicBezTo>
                    <a:pt x="39" y="255"/>
                    <a:pt x="37" y="211"/>
                    <a:pt x="33" y="208"/>
                  </a:cubicBezTo>
                  <a:lnTo>
                    <a:pt x="25" y="310"/>
                  </a:lnTo>
                  <a:cubicBezTo>
                    <a:pt x="22" y="336"/>
                    <a:pt x="16" y="366"/>
                    <a:pt x="12" y="365"/>
                  </a:cubicBezTo>
                  <a:cubicBezTo>
                    <a:pt x="4" y="365"/>
                    <a:pt x="2" y="335"/>
                    <a:pt x="1" y="305"/>
                  </a:cubicBezTo>
                  <a:cubicBezTo>
                    <a:pt x="0" y="275"/>
                    <a:pt x="3" y="212"/>
                    <a:pt x="7" y="184"/>
                  </a:cubicBezTo>
                  <a:cubicBezTo>
                    <a:pt x="12" y="157"/>
                    <a:pt x="7" y="150"/>
                    <a:pt x="23" y="140"/>
                  </a:cubicBezTo>
                  <a:cubicBezTo>
                    <a:pt x="39" y="131"/>
                    <a:pt x="89" y="131"/>
                    <a:pt x="102" y="124"/>
                  </a:cubicBezTo>
                  <a:cubicBezTo>
                    <a:pt x="106" y="120"/>
                    <a:pt x="108" y="108"/>
                    <a:pt x="103" y="101"/>
                  </a:cubicBezTo>
                  <a:close/>
                </a:path>
              </a:pathLst>
            </a:cu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tint val="34902"/>
                    <a:invGamma/>
                  </a:scheme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scene3d>
              <a:camera prst="legacyPerspectiveTopRight">
                <a:rot lat="0" lon="899999" rev="0"/>
              </a:camera>
              <a:lightRig rig="legacyFlat1" dir="t"/>
            </a:scene3d>
            <a:sp3d extrusionH="36500" prstMaterial="legacyMetal">
              <a:bevelT w="13500" h="13500" prst="angle"/>
              <a:bevelB w="13500" h="13500" prst="angle"/>
              <a:extrusionClr>
                <a:srgbClr val="333333"/>
              </a:extrusionClr>
            </a:sp3d>
          </p:spPr>
          <p:txBody>
            <a:bodyPr>
              <a:flatTx/>
            </a:bodyPr>
            <a:lstStyle/>
            <a:p>
              <a:pPr algn="ctr"/>
              <a:endParaRPr lang="es-ES_tradnl">
                <a:latin typeface="Arial" charset="0"/>
                <a:cs typeface="Arial" charset="0"/>
              </a:endParaRPr>
            </a:p>
          </p:txBody>
        </p:sp>
      </p:grpSp>
      <p:grpSp>
        <p:nvGrpSpPr>
          <p:cNvPr id="4" name="Group 73"/>
          <p:cNvGrpSpPr>
            <a:grpSpLocks/>
          </p:cNvGrpSpPr>
          <p:nvPr/>
        </p:nvGrpSpPr>
        <p:grpSpPr bwMode="auto">
          <a:xfrm>
            <a:off x="571472" y="5214950"/>
            <a:ext cx="701675" cy="701675"/>
            <a:chOff x="2430" y="1692"/>
            <a:chExt cx="339" cy="339"/>
          </a:xfrm>
        </p:grpSpPr>
        <p:sp>
          <p:nvSpPr>
            <p:cNvPr id="662602" name="Freeform 74"/>
            <p:cNvSpPr>
              <a:spLocks noEditPoints="1"/>
            </p:cNvSpPr>
            <p:nvPr/>
          </p:nvSpPr>
          <p:spPr bwMode="gray">
            <a:xfrm>
              <a:off x="2430" y="1692"/>
              <a:ext cx="339" cy="339"/>
            </a:xfrm>
            <a:custGeom>
              <a:avLst/>
              <a:gdLst>
                <a:gd name="T0" fmla="*/ 170 w 339"/>
                <a:gd name="T1" fmla="*/ 0 h 339"/>
                <a:gd name="T2" fmla="*/ 131 w 339"/>
                <a:gd name="T3" fmla="*/ 5 h 339"/>
                <a:gd name="T4" fmla="*/ 95 w 339"/>
                <a:gd name="T5" fmla="*/ 17 h 339"/>
                <a:gd name="T6" fmla="*/ 63 w 339"/>
                <a:gd name="T7" fmla="*/ 38 h 339"/>
                <a:gd name="T8" fmla="*/ 38 w 339"/>
                <a:gd name="T9" fmla="*/ 63 h 339"/>
                <a:gd name="T10" fmla="*/ 18 w 339"/>
                <a:gd name="T11" fmla="*/ 95 h 339"/>
                <a:gd name="T12" fmla="*/ 5 w 339"/>
                <a:gd name="T13" fmla="*/ 131 h 339"/>
                <a:gd name="T14" fmla="*/ 0 w 339"/>
                <a:gd name="T15" fmla="*/ 170 h 339"/>
                <a:gd name="T16" fmla="*/ 5 w 339"/>
                <a:gd name="T17" fmla="*/ 209 h 339"/>
                <a:gd name="T18" fmla="*/ 18 w 339"/>
                <a:gd name="T19" fmla="*/ 245 h 339"/>
                <a:gd name="T20" fmla="*/ 38 w 339"/>
                <a:gd name="T21" fmla="*/ 276 h 339"/>
                <a:gd name="T22" fmla="*/ 63 w 339"/>
                <a:gd name="T23" fmla="*/ 302 h 339"/>
                <a:gd name="T24" fmla="*/ 95 w 339"/>
                <a:gd name="T25" fmla="*/ 323 h 339"/>
                <a:gd name="T26" fmla="*/ 131 w 339"/>
                <a:gd name="T27" fmla="*/ 335 h 339"/>
                <a:gd name="T28" fmla="*/ 170 w 339"/>
                <a:gd name="T29" fmla="*/ 339 h 339"/>
                <a:gd name="T30" fmla="*/ 209 w 339"/>
                <a:gd name="T31" fmla="*/ 335 h 339"/>
                <a:gd name="T32" fmla="*/ 245 w 339"/>
                <a:gd name="T33" fmla="*/ 323 h 339"/>
                <a:gd name="T34" fmla="*/ 276 w 339"/>
                <a:gd name="T35" fmla="*/ 302 h 339"/>
                <a:gd name="T36" fmla="*/ 303 w 339"/>
                <a:gd name="T37" fmla="*/ 276 h 339"/>
                <a:gd name="T38" fmla="*/ 323 w 339"/>
                <a:gd name="T39" fmla="*/ 245 h 339"/>
                <a:gd name="T40" fmla="*/ 335 w 339"/>
                <a:gd name="T41" fmla="*/ 209 h 339"/>
                <a:gd name="T42" fmla="*/ 339 w 339"/>
                <a:gd name="T43" fmla="*/ 170 h 339"/>
                <a:gd name="T44" fmla="*/ 335 w 339"/>
                <a:gd name="T45" fmla="*/ 131 h 339"/>
                <a:gd name="T46" fmla="*/ 323 w 339"/>
                <a:gd name="T47" fmla="*/ 95 h 339"/>
                <a:gd name="T48" fmla="*/ 303 w 339"/>
                <a:gd name="T49" fmla="*/ 63 h 339"/>
                <a:gd name="T50" fmla="*/ 276 w 339"/>
                <a:gd name="T51" fmla="*/ 38 h 339"/>
                <a:gd name="T52" fmla="*/ 245 w 339"/>
                <a:gd name="T53" fmla="*/ 17 h 339"/>
                <a:gd name="T54" fmla="*/ 209 w 339"/>
                <a:gd name="T55" fmla="*/ 5 h 339"/>
                <a:gd name="T56" fmla="*/ 170 w 339"/>
                <a:gd name="T57" fmla="*/ 0 h 339"/>
                <a:gd name="T58" fmla="*/ 170 w 339"/>
                <a:gd name="T59" fmla="*/ 294 h 339"/>
                <a:gd name="T60" fmla="*/ 137 w 339"/>
                <a:gd name="T61" fmla="*/ 291 h 339"/>
                <a:gd name="T62" fmla="*/ 107 w 339"/>
                <a:gd name="T63" fmla="*/ 278 h 339"/>
                <a:gd name="T64" fmla="*/ 81 w 339"/>
                <a:gd name="T65" fmla="*/ 258 h 339"/>
                <a:gd name="T66" fmla="*/ 62 w 339"/>
                <a:gd name="T67" fmla="*/ 233 h 339"/>
                <a:gd name="T68" fmla="*/ 50 w 339"/>
                <a:gd name="T69" fmla="*/ 203 h 339"/>
                <a:gd name="T70" fmla="*/ 45 w 339"/>
                <a:gd name="T71" fmla="*/ 170 h 339"/>
                <a:gd name="T72" fmla="*/ 50 w 339"/>
                <a:gd name="T73" fmla="*/ 137 h 339"/>
                <a:gd name="T74" fmla="*/ 62 w 339"/>
                <a:gd name="T75" fmla="*/ 107 h 339"/>
                <a:gd name="T76" fmla="*/ 81 w 339"/>
                <a:gd name="T77" fmla="*/ 81 h 339"/>
                <a:gd name="T78" fmla="*/ 107 w 339"/>
                <a:gd name="T79" fmla="*/ 62 h 339"/>
                <a:gd name="T80" fmla="*/ 137 w 339"/>
                <a:gd name="T81" fmla="*/ 48 h 339"/>
                <a:gd name="T82" fmla="*/ 170 w 339"/>
                <a:gd name="T83" fmla="*/ 44 h 339"/>
                <a:gd name="T84" fmla="*/ 203 w 339"/>
                <a:gd name="T85" fmla="*/ 48 h 339"/>
                <a:gd name="T86" fmla="*/ 233 w 339"/>
                <a:gd name="T87" fmla="*/ 62 h 339"/>
                <a:gd name="T88" fmla="*/ 258 w 339"/>
                <a:gd name="T89" fmla="*/ 81 h 339"/>
                <a:gd name="T90" fmla="*/ 278 w 339"/>
                <a:gd name="T91" fmla="*/ 107 h 339"/>
                <a:gd name="T92" fmla="*/ 291 w 339"/>
                <a:gd name="T93" fmla="*/ 137 h 339"/>
                <a:gd name="T94" fmla="*/ 296 w 339"/>
                <a:gd name="T95" fmla="*/ 170 h 339"/>
                <a:gd name="T96" fmla="*/ 291 w 339"/>
                <a:gd name="T97" fmla="*/ 203 h 339"/>
                <a:gd name="T98" fmla="*/ 278 w 339"/>
                <a:gd name="T99" fmla="*/ 233 h 339"/>
                <a:gd name="T100" fmla="*/ 258 w 339"/>
                <a:gd name="T101" fmla="*/ 258 h 339"/>
                <a:gd name="T102" fmla="*/ 233 w 339"/>
                <a:gd name="T103" fmla="*/ 278 h 339"/>
                <a:gd name="T104" fmla="*/ 203 w 339"/>
                <a:gd name="T105" fmla="*/ 291 h 339"/>
                <a:gd name="T106" fmla="*/ 170 w 339"/>
                <a:gd name="T107" fmla="*/ 294 h 33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339"/>
                <a:gd name="T164" fmla="*/ 339 w 339"/>
                <a:gd name="T165" fmla="*/ 339 h 339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339">
                  <a:moveTo>
                    <a:pt x="170" y="0"/>
                  </a:moveTo>
                  <a:lnTo>
                    <a:pt x="131" y="5"/>
                  </a:lnTo>
                  <a:lnTo>
                    <a:pt x="95" y="17"/>
                  </a:lnTo>
                  <a:lnTo>
                    <a:pt x="63" y="38"/>
                  </a:lnTo>
                  <a:lnTo>
                    <a:pt x="38" y="63"/>
                  </a:lnTo>
                  <a:lnTo>
                    <a:pt x="18" y="95"/>
                  </a:lnTo>
                  <a:lnTo>
                    <a:pt x="5" y="131"/>
                  </a:lnTo>
                  <a:lnTo>
                    <a:pt x="0" y="170"/>
                  </a:lnTo>
                  <a:lnTo>
                    <a:pt x="5" y="209"/>
                  </a:lnTo>
                  <a:lnTo>
                    <a:pt x="18" y="245"/>
                  </a:lnTo>
                  <a:lnTo>
                    <a:pt x="38" y="276"/>
                  </a:lnTo>
                  <a:lnTo>
                    <a:pt x="63" y="302"/>
                  </a:lnTo>
                  <a:lnTo>
                    <a:pt x="95" y="323"/>
                  </a:lnTo>
                  <a:lnTo>
                    <a:pt x="131" y="335"/>
                  </a:lnTo>
                  <a:lnTo>
                    <a:pt x="170" y="339"/>
                  </a:lnTo>
                  <a:lnTo>
                    <a:pt x="209" y="335"/>
                  </a:lnTo>
                  <a:lnTo>
                    <a:pt x="245" y="323"/>
                  </a:lnTo>
                  <a:lnTo>
                    <a:pt x="276" y="302"/>
                  </a:lnTo>
                  <a:lnTo>
                    <a:pt x="303" y="276"/>
                  </a:lnTo>
                  <a:lnTo>
                    <a:pt x="323" y="245"/>
                  </a:lnTo>
                  <a:lnTo>
                    <a:pt x="335" y="209"/>
                  </a:lnTo>
                  <a:lnTo>
                    <a:pt x="339" y="170"/>
                  </a:lnTo>
                  <a:lnTo>
                    <a:pt x="335" y="131"/>
                  </a:lnTo>
                  <a:lnTo>
                    <a:pt x="323" y="95"/>
                  </a:lnTo>
                  <a:lnTo>
                    <a:pt x="303" y="63"/>
                  </a:lnTo>
                  <a:lnTo>
                    <a:pt x="276" y="38"/>
                  </a:lnTo>
                  <a:lnTo>
                    <a:pt x="245" y="17"/>
                  </a:lnTo>
                  <a:lnTo>
                    <a:pt x="209" y="5"/>
                  </a:lnTo>
                  <a:lnTo>
                    <a:pt x="170" y="0"/>
                  </a:lnTo>
                  <a:close/>
                  <a:moveTo>
                    <a:pt x="170" y="294"/>
                  </a:moveTo>
                  <a:lnTo>
                    <a:pt x="137" y="291"/>
                  </a:lnTo>
                  <a:lnTo>
                    <a:pt x="107" y="278"/>
                  </a:lnTo>
                  <a:lnTo>
                    <a:pt x="81" y="258"/>
                  </a:lnTo>
                  <a:lnTo>
                    <a:pt x="62" y="233"/>
                  </a:lnTo>
                  <a:lnTo>
                    <a:pt x="50" y="203"/>
                  </a:lnTo>
                  <a:lnTo>
                    <a:pt x="45" y="170"/>
                  </a:lnTo>
                  <a:lnTo>
                    <a:pt x="50" y="137"/>
                  </a:lnTo>
                  <a:lnTo>
                    <a:pt x="62" y="107"/>
                  </a:lnTo>
                  <a:lnTo>
                    <a:pt x="81" y="81"/>
                  </a:lnTo>
                  <a:lnTo>
                    <a:pt x="107" y="62"/>
                  </a:lnTo>
                  <a:lnTo>
                    <a:pt x="137" y="48"/>
                  </a:lnTo>
                  <a:lnTo>
                    <a:pt x="170" y="44"/>
                  </a:lnTo>
                  <a:lnTo>
                    <a:pt x="203" y="48"/>
                  </a:lnTo>
                  <a:lnTo>
                    <a:pt x="233" y="62"/>
                  </a:lnTo>
                  <a:lnTo>
                    <a:pt x="258" y="81"/>
                  </a:lnTo>
                  <a:lnTo>
                    <a:pt x="278" y="107"/>
                  </a:lnTo>
                  <a:lnTo>
                    <a:pt x="291" y="137"/>
                  </a:lnTo>
                  <a:lnTo>
                    <a:pt x="296" y="170"/>
                  </a:lnTo>
                  <a:lnTo>
                    <a:pt x="291" y="203"/>
                  </a:lnTo>
                  <a:lnTo>
                    <a:pt x="278" y="233"/>
                  </a:lnTo>
                  <a:lnTo>
                    <a:pt x="258" y="258"/>
                  </a:lnTo>
                  <a:lnTo>
                    <a:pt x="233" y="278"/>
                  </a:lnTo>
                  <a:lnTo>
                    <a:pt x="203" y="291"/>
                  </a:lnTo>
                  <a:lnTo>
                    <a:pt x="170" y="294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  <a:round/>
              <a:headEnd/>
              <a:tailEnd/>
            </a:ln>
            <a:effectLst>
              <a:outerShdw dist="35921" dir="2700000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pPr algn="ctr">
                <a:defRPr/>
              </a:pPr>
              <a:endParaRPr lang="es-ES_tradnl">
                <a:latin typeface="Arial" pitchFamily="34" charset="0"/>
              </a:endParaRPr>
            </a:p>
          </p:txBody>
        </p:sp>
        <p:sp>
          <p:nvSpPr>
            <p:cNvPr id="662603" name="Freeform 75"/>
            <p:cNvSpPr>
              <a:spLocks noEditPoints="1"/>
            </p:cNvSpPr>
            <p:nvPr/>
          </p:nvSpPr>
          <p:spPr bwMode="gray">
            <a:xfrm>
              <a:off x="2516" y="1799"/>
              <a:ext cx="168" cy="157"/>
            </a:xfrm>
            <a:custGeom>
              <a:avLst/>
              <a:gdLst>
                <a:gd name="T0" fmla="*/ 12 w 168"/>
                <a:gd name="T1" fmla="*/ 76 h 157"/>
                <a:gd name="T2" fmla="*/ 30 w 168"/>
                <a:gd name="T3" fmla="*/ 114 h 157"/>
                <a:gd name="T4" fmla="*/ 63 w 168"/>
                <a:gd name="T5" fmla="*/ 132 h 157"/>
                <a:gd name="T6" fmla="*/ 106 w 168"/>
                <a:gd name="T7" fmla="*/ 132 h 157"/>
                <a:gd name="T8" fmla="*/ 139 w 168"/>
                <a:gd name="T9" fmla="*/ 114 h 157"/>
                <a:gd name="T10" fmla="*/ 157 w 168"/>
                <a:gd name="T11" fmla="*/ 76 h 157"/>
                <a:gd name="T12" fmla="*/ 163 w 168"/>
                <a:gd name="T13" fmla="*/ 100 h 157"/>
                <a:gd name="T14" fmla="*/ 142 w 168"/>
                <a:gd name="T15" fmla="*/ 136 h 157"/>
                <a:gd name="T16" fmla="*/ 106 w 168"/>
                <a:gd name="T17" fmla="*/ 156 h 157"/>
                <a:gd name="T18" fmla="*/ 61 w 168"/>
                <a:gd name="T19" fmla="*/ 156 h 157"/>
                <a:gd name="T20" fmla="*/ 27 w 168"/>
                <a:gd name="T21" fmla="*/ 136 h 157"/>
                <a:gd name="T22" fmla="*/ 4 w 168"/>
                <a:gd name="T23" fmla="*/ 100 h 157"/>
                <a:gd name="T24" fmla="*/ 39 w 168"/>
                <a:gd name="T25" fmla="*/ 45 h 157"/>
                <a:gd name="T26" fmla="*/ 27 w 168"/>
                <a:gd name="T27" fmla="*/ 42 h 157"/>
                <a:gd name="T28" fmla="*/ 19 w 168"/>
                <a:gd name="T29" fmla="*/ 34 h 157"/>
                <a:gd name="T30" fmla="*/ 16 w 168"/>
                <a:gd name="T31" fmla="*/ 22 h 157"/>
                <a:gd name="T32" fmla="*/ 19 w 168"/>
                <a:gd name="T33" fmla="*/ 12 h 157"/>
                <a:gd name="T34" fmla="*/ 27 w 168"/>
                <a:gd name="T35" fmla="*/ 3 h 157"/>
                <a:gd name="T36" fmla="*/ 39 w 168"/>
                <a:gd name="T37" fmla="*/ 0 h 157"/>
                <a:gd name="T38" fmla="*/ 49 w 168"/>
                <a:gd name="T39" fmla="*/ 3 h 157"/>
                <a:gd name="T40" fmla="*/ 58 w 168"/>
                <a:gd name="T41" fmla="*/ 12 h 157"/>
                <a:gd name="T42" fmla="*/ 61 w 168"/>
                <a:gd name="T43" fmla="*/ 22 h 157"/>
                <a:gd name="T44" fmla="*/ 58 w 168"/>
                <a:gd name="T45" fmla="*/ 34 h 157"/>
                <a:gd name="T46" fmla="*/ 49 w 168"/>
                <a:gd name="T47" fmla="*/ 42 h 157"/>
                <a:gd name="T48" fmla="*/ 39 w 168"/>
                <a:gd name="T49" fmla="*/ 45 h 157"/>
                <a:gd name="T50" fmla="*/ 124 w 168"/>
                <a:gd name="T51" fmla="*/ 45 h 157"/>
                <a:gd name="T52" fmla="*/ 114 w 168"/>
                <a:gd name="T53" fmla="*/ 39 h 157"/>
                <a:gd name="T54" fmla="*/ 108 w 168"/>
                <a:gd name="T55" fmla="*/ 28 h 157"/>
                <a:gd name="T56" fmla="*/ 108 w 168"/>
                <a:gd name="T57" fmla="*/ 16 h 157"/>
                <a:gd name="T58" fmla="*/ 114 w 168"/>
                <a:gd name="T59" fmla="*/ 6 h 157"/>
                <a:gd name="T60" fmla="*/ 124 w 168"/>
                <a:gd name="T61" fmla="*/ 1 h 157"/>
                <a:gd name="T62" fmla="*/ 136 w 168"/>
                <a:gd name="T63" fmla="*/ 1 h 157"/>
                <a:gd name="T64" fmla="*/ 145 w 168"/>
                <a:gd name="T65" fmla="*/ 6 h 157"/>
                <a:gd name="T66" fmla="*/ 151 w 168"/>
                <a:gd name="T67" fmla="*/ 16 h 157"/>
                <a:gd name="T68" fmla="*/ 151 w 168"/>
                <a:gd name="T69" fmla="*/ 28 h 157"/>
                <a:gd name="T70" fmla="*/ 145 w 168"/>
                <a:gd name="T71" fmla="*/ 39 h 157"/>
                <a:gd name="T72" fmla="*/ 136 w 168"/>
                <a:gd name="T73" fmla="*/ 45 h 15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68"/>
                <a:gd name="T112" fmla="*/ 0 h 157"/>
                <a:gd name="T113" fmla="*/ 168 w 168"/>
                <a:gd name="T114" fmla="*/ 157 h 15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68" h="157">
                  <a:moveTo>
                    <a:pt x="0" y="76"/>
                  </a:moveTo>
                  <a:lnTo>
                    <a:pt x="12" y="76"/>
                  </a:lnTo>
                  <a:lnTo>
                    <a:pt x="18" y="97"/>
                  </a:lnTo>
                  <a:lnTo>
                    <a:pt x="30" y="114"/>
                  </a:lnTo>
                  <a:lnTo>
                    <a:pt x="43" y="126"/>
                  </a:lnTo>
                  <a:lnTo>
                    <a:pt x="63" y="132"/>
                  </a:lnTo>
                  <a:lnTo>
                    <a:pt x="84" y="135"/>
                  </a:lnTo>
                  <a:lnTo>
                    <a:pt x="106" y="132"/>
                  </a:lnTo>
                  <a:lnTo>
                    <a:pt x="124" y="126"/>
                  </a:lnTo>
                  <a:lnTo>
                    <a:pt x="139" y="114"/>
                  </a:lnTo>
                  <a:lnTo>
                    <a:pt x="150" y="97"/>
                  </a:lnTo>
                  <a:lnTo>
                    <a:pt x="157" y="76"/>
                  </a:lnTo>
                  <a:lnTo>
                    <a:pt x="168" y="76"/>
                  </a:lnTo>
                  <a:lnTo>
                    <a:pt x="163" y="100"/>
                  </a:lnTo>
                  <a:lnTo>
                    <a:pt x="154" y="120"/>
                  </a:lnTo>
                  <a:lnTo>
                    <a:pt x="142" y="136"/>
                  </a:lnTo>
                  <a:lnTo>
                    <a:pt x="126" y="148"/>
                  </a:lnTo>
                  <a:lnTo>
                    <a:pt x="106" y="156"/>
                  </a:lnTo>
                  <a:lnTo>
                    <a:pt x="84" y="157"/>
                  </a:lnTo>
                  <a:lnTo>
                    <a:pt x="61" y="156"/>
                  </a:lnTo>
                  <a:lnTo>
                    <a:pt x="43" y="148"/>
                  </a:lnTo>
                  <a:lnTo>
                    <a:pt x="27" y="136"/>
                  </a:lnTo>
                  <a:lnTo>
                    <a:pt x="13" y="120"/>
                  </a:lnTo>
                  <a:lnTo>
                    <a:pt x="4" y="100"/>
                  </a:lnTo>
                  <a:lnTo>
                    <a:pt x="0" y="76"/>
                  </a:lnTo>
                  <a:close/>
                  <a:moveTo>
                    <a:pt x="39" y="45"/>
                  </a:moveTo>
                  <a:lnTo>
                    <a:pt x="33" y="45"/>
                  </a:lnTo>
                  <a:lnTo>
                    <a:pt x="27" y="42"/>
                  </a:lnTo>
                  <a:lnTo>
                    <a:pt x="22" y="39"/>
                  </a:lnTo>
                  <a:lnTo>
                    <a:pt x="19" y="34"/>
                  </a:lnTo>
                  <a:lnTo>
                    <a:pt x="16" y="28"/>
                  </a:lnTo>
                  <a:lnTo>
                    <a:pt x="16" y="22"/>
                  </a:lnTo>
                  <a:lnTo>
                    <a:pt x="16" y="16"/>
                  </a:lnTo>
                  <a:lnTo>
                    <a:pt x="19" y="12"/>
                  </a:lnTo>
                  <a:lnTo>
                    <a:pt x="22" y="6"/>
                  </a:lnTo>
                  <a:lnTo>
                    <a:pt x="27" y="3"/>
                  </a:lnTo>
                  <a:lnTo>
                    <a:pt x="33" y="1"/>
                  </a:lnTo>
                  <a:lnTo>
                    <a:pt x="39" y="0"/>
                  </a:lnTo>
                  <a:lnTo>
                    <a:pt x="45" y="1"/>
                  </a:lnTo>
                  <a:lnTo>
                    <a:pt x="49" y="3"/>
                  </a:lnTo>
                  <a:lnTo>
                    <a:pt x="55" y="6"/>
                  </a:lnTo>
                  <a:lnTo>
                    <a:pt x="58" y="12"/>
                  </a:lnTo>
                  <a:lnTo>
                    <a:pt x="61" y="16"/>
                  </a:lnTo>
                  <a:lnTo>
                    <a:pt x="61" y="22"/>
                  </a:lnTo>
                  <a:lnTo>
                    <a:pt x="61" y="28"/>
                  </a:lnTo>
                  <a:lnTo>
                    <a:pt x="58" y="34"/>
                  </a:lnTo>
                  <a:lnTo>
                    <a:pt x="55" y="39"/>
                  </a:lnTo>
                  <a:lnTo>
                    <a:pt x="49" y="42"/>
                  </a:lnTo>
                  <a:lnTo>
                    <a:pt x="45" y="45"/>
                  </a:lnTo>
                  <a:lnTo>
                    <a:pt x="39" y="45"/>
                  </a:lnTo>
                  <a:close/>
                  <a:moveTo>
                    <a:pt x="130" y="45"/>
                  </a:moveTo>
                  <a:lnTo>
                    <a:pt x="124" y="45"/>
                  </a:lnTo>
                  <a:lnTo>
                    <a:pt x="118" y="42"/>
                  </a:lnTo>
                  <a:lnTo>
                    <a:pt x="114" y="39"/>
                  </a:lnTo>
                  <a:lnTo>
                    <a:pt x="109" y="34"/>
                  </a:lnTo>
                  <a:lnTo>
                    <a:pt x="108" y="28"/>
                  </a:lnTo>
                  <a:lnTo>
                    <a:pt x="106" y="22"/>
                  </a:lnTo>
                  <a:lnTo>
                    <a:pt x="108" y="16"/>
                  </a:lnTo>
                  <a:lnTo>
                    <a:pt x="109" y="12"/>
                  </a:lnTo>
                  <a:lnTo>
                    <a:pt x="114" y="6"/>
                  </a:lnTo>
                  <a:lnTo>
                    <a:pt x="118" y="3"/>
                  </a:lnTo>
                  <a:lnTo>
                    <a:pt x="124" y="1"/>
                  </a:lnTo>
                  <a:lnTo>
                    <a:pt x="130" y="0"/>
                  </a:lnTo>
                  <a:lnTo>
                    <a:pt x="136" y="1"/>
                  </a:lnTo>
                  <a:lnTo>
                    <a:pt x="141" y="3"/>
                  </a:lnTo>
                  <a:lnTo>
                    <a:pt x="145" y="6"/>
                  </a:lnTo>
                  <a:lnTo>
                    <a:pt x="150" y="12"/>
                  </a:lnTo>
                  <a:lnTo>
                    <a:pt x="151" y="16"/>
                  </a:lnTo>
                  <a:lnTo>
                    <a:pt x="153" y="22"/>
                  </a:lnTo>
                  <a:lnTo>
                    <a:pt x="151" y="28"/>
                  </a:lnTo>
                  <a:lnTo>
                    <a:pt x="150" y="34"/>
                  </a:lnTo>
                  <a:lnTo>
                    <a:pt x="145" y="39"/>
                  </a:lnTo>
                  <a:lnTo>
                    <a:pt x="141" y="42"/>
                  </a:lnTo>
                  <a:lnTo>
                    <a:pt x="136" y="45"/>
                  </a:lnTo>
                  <a:lnTo>
                    <a:pt x="130" y="45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  <a:round/>
              <a:headEnd/>
              <a:tailEnd/>
            </a:ln>
            <a:effectLst>
              <a:outerShdw dist="35921" dir="2700000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pPr algn="ctr">
                <a:defRPr/>
              </a:pPr>
              <a:endParaRPr lang="es-ES_tradnl">
                <a:latin typeface="Arial" pitchFamily="34" charset="0"/>
              </a:endParaRPr>
            </a:p>
          </p:txBody>
        </p:sp>
      </p:grpSp>
      <p:grpSp>
        <p:nvGrpSpPr>
          <p:cNvPr id="6" name="Group 80"/>
          <p:cNvGrpSpPr>
            <a:grpSpLocks/>
          </p:cNvGrpSpPr>
          <p:nvPr/>
        </p:nvGrpSpPr>
        <p:grpSpPr bwMode="auto">
          <a:xfrm rot="16200000">
            <a:off x="6508766" y="2420928"/>
            <a:ext cx="769938" cy="500066"/>
            <a:chOff x="3349" y="3250"/>
            <a:chExt cx="380" cy="380"/>
          </a:xfrm>
        </p:grpSpPr>
        <p:sp>
          <p:nvSpPr>
            <p:cNvPr id="662609" name="Freeform 81"/>
            <p:cNvSpPr>
              <a:spLocks/>
            </p:cNvSpPr>
            <p:nvPr/>
          </p:nvSpPr>
          <p:spPr bwMode="gray">
            <a:xfrm>
              <a:off x="3349" y="3250"/>
              <a:ext cx="380" cy="190"/>
            </a:xfrm>
            <a:custGeom>
              <a:avLst/>
              <a:gdLst/>
              <a:ahLst/>
              <a:cxnLst>
                <a:cxn ang="0">
                  <a:pos x="204" y="0"/>
                </a:cxn>
                <a:cxn ang="0">
                  <a:pos x="246" y="5"/>
                </a:cxn>
                <a:cxn ang="0">
                  <a:pos x="285" y="17"/>
                </a:cxn>
                <a:cxn ang="0">
                  <a:pos x="319" y="36"/>
                </a:cxn>
                <a:cxn ang="0">
                  <a:pos x="349" y="60"/>
                </a:cxn>
                <a:cxn ang="0">
                  <a:pos x="375" y="92"/>
                </a:cxn>
                <a:cxn ang="0">
                  <a:pos x="393" y="126"/>
                </a:cxn>
                <a:cxn ang="0">
                  <a:pos x="405" y="164"/>
                </a:cxn>
                <a:cxn ang="0">
                  <a:pos x="409" y="206"/>
                </a:cxn>
                <a:cxn ang="0">
                  <a:pos x="409" y="207"/>
                </a:cxn>
                <a:cxn ang="0">
                  <a:pos x="409" y="207"/>
                </a:cxn>
                <a:cxn ang="0">
                  <a:pos x="358" y="207"/>
                </a:cxn>
                <a:cxn ang="0">
                  <a:pos x="270" y="69"/>
                </a:cxn>
                <a:cxn ang="0">
                  <a:pos x="270" y="108"/>
                </a:cxn>
                <a:cxn ang="0">
                  <a:pos x="204" y="108"/>
                </a:cxn>
                <a:cxn ang="0">
                  <a:pos x="204" y="42"/>
                </a:cxn>
                <a:cxn ang="0">
                  <a:pos x="168" y="47"/>
                </a:cxn>
                <a:cxn ang="0">
                  <a:pos x="133" y="59"/>
                </a:cxn>
                <a:cxn ang="0">
                  <a:pos x="102" y="78"/>
                </a:cxn>
                <a:cxn ang="0">
                  <a:pos x="78" y="104"/>
                </a:cxn>
                <a:cxn ang="0">
                  <a:pos x="58" y="134"/>
                </a:cxn>
                <a:cxn ang="0">
                  <a:pos x="46" y="168"/>
                </a:cxn>
                <a:cxn ang="0">
                  <a:pos x="42" y="206"/>
                </a:cxn>
                <a:cxn ang="0">
                  <a:pos x="42" y="207"/>
                </a:cxn>
                <a:cxn ang="0">
                  <a:pos x="42" y="207"/>
                </a:cxn>
                <a:cxn ang="0">
                  <a:pos x="0" y="207"/>
                </a:cxn>
                <a:cxn ang="0">
                  <a:pos x="0" y="207"/>
                </a:cxn>
                <a:cxn ang="0">
                  <a:pos x="0" y="206"/>
                </a:cxn>
                <a:cxn ang="0">
                  <a:pos x="3" y="164"/>
                </a:cxn>
                <a:cxn ang="0">
                  <a:pos x="15" y="126"/>
                </a:cxn>
                <a:cxn ang="0">
                  <a:pos x="34" y="92"/>
                </a:cxn>
                <a:cxn ang="0">
                  <a:pos x="60" y="60"/>
                </a:cxn>
                <a:cxn ang="0">
                  <a:pos x="90" y="36"/>
                </a:cxn>
                <a:cxn ang="0">
                  <a:pos x="124" y="17"/>
                </a:cxn>
                <a:cxn ang="0">
                  <a:pos x="163" y="5"/>
                </a:cxn>
                <a:cxn ang="0">
                  <a:pos x="204" y="0"/>
                </a:cxn>
              </a:cxnLst>
              <a:rect l="0" t="0" r="r" b="b"/>
              <a:pathLst>
                <a:path w="409" h="207">
                  <a:moveTo>
                    <a:pt x="204" y="0"/>
                  </a:moveTo>
                  <a:lnTo>
                    <a:pt x="246" y="5"/>
                  </a:lnTo>
                  <a:lnTo>
                    <a:pt x="285" y="17"/>
                  </a:lnTo>
                  <a:lnTo>
                    <a:pt x="319" y="36"/>
                  </a:lnTo>
                  <a:lnTo>
                    <a:pt x="349" y="60"/>
                  </a:lnTo>
                  <a:lnTo>
                    <a:pt x="375" y="92"/>
                  </a:lnTo>
                  <a:lnTo>
                    <a:pt x="393" y="126"/>
                  </a:lnTo>
                  <a:lnTo>
                    <a:pt x="405" y="164"/>
                  </a:lnTo>
                  <a:lnTo>
                    <a:pt x="409" y="206"/>
                  </a:lnTo>
                  <a:lnTo>
                    <a:pt x="409" y="207"/>
                  </a:lnTo>
                  <a:lnTo>
                    <a:pt x="409" y="207"/>
                  </a:lnTo>
                  <a:lnTo>
                    <a:pt x="358" y="207"/>
                  </a:lnTo>
                  <a:lnTo>
                    <a:pt x="270" y="69"/>
                  </a:lnTo>
                  <a:lnTo>
                    <a:pt x="270" y="108"/>
                  </a:lnTo>
                  <a:lnTo>
                    <a:pt x="204" y="108"/>
                  </a:lnTo>
                  <a:lnTo>
                    <a:pt x="204" y="42"/>
                  </a:lnTo>
                  <a:lnTo>
                    <a:pt x="168" y="47"/>
                  </a:lnTo>
                  <a:lnTo>
                    <a:pt x="133" y="59"/>
                  </a:lnTo>
                  <a:lnTo>
                    <a:pt x="102" y="78"/>
                  </a:lnTo>
                  <a:lnTo>
                    <a:pt x="78" y="104"/>
                  </a:lnTo>
                  <a:lnTo>
                    <a:pt x="58" y="134"/>
                  </a:lnTo>
                  <a:lnTo>
                    <a:pt x="46" y="168"/>
                  </a:lnTo>
                  <a:lnTo>
                    <a:pt x="42" y="206"/>
                  </a:lnTo>
                  <a:lnTo>
                    <a:pt x="42" y="207"/>
                  </a:lnTo>
                  <a:lnTo>
                    <a:pt x="42" y="207"/>
                  </a:lnTo>
                  <a:lnTo>
                    <a:pt x="0" y="207"/>
                  </a:lnTo>
                  <a:lnTo>
                    <a:pt x="0" y="207"/>
                  </a:lnTo>
                  <a:lnTo>
                    <a:pt x="0" y="206"/>
                  </a:lnTo>
                  <a:lnTo>
                    <a:pt x="3" y="164"/>
                  </a:lnTo>
                  <a:lnTo>
                    <a:pt x="15" y="126"/>
                  </a:lnTo>
                  <a:lnTo>
                    <a:pt x="34" y="92"/>
                  </a:lnTo>
                  <a:lnTo>
                    <a:pt x="60" y="60"/>
                  </a:lnTo>
                  <a:lnTo>
                    <a:pt x="90" y="36"/>
                  </a:lnTo>
                  <a:lnTo>
                    <a:pt x="124" y="17"/>
                  </a:lnTo>
                  <a:lnTo>
                    <a:pt x="163" y="5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rgbClr val="CC3399"/>
            </a:solidFill>
            <a:ln w="0">
              <a:solidFill>
                <a:srgbClr val="CC3399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pPr algn="ctr">
                <a:defRPr/>
              </a:pPr>
              <a:endParaRPr lang="es-ES_tradnl">
                <a:latin typeface="Arial" pitchFamily="34" charset="0"/>
              </a:endParaRPr>
            </a:p>
          </p:txBody>
        </p:sp>
        <p:sp>
          <p:nvSpPr>
            <p:cNvPr id="662610" name="Freeform 82"/>
            <p:cNvSpPr>
              <a:spLocks/>
            </p:cNvSpPr>
            <p:nvPr/>
          </p:nvSpPr>
          <p:spPr bwMode="gray">
            <a:xfrm>
              <a:off x="3396" y="3313"/>
              <a:ext cx="143" cy="254"/>
            </a:xfrm>
            <a:custGeom>
              <a:avLst/>
              <a:gdLst/>
              <a:ahLst/>
              <a:cxnLst>
                <a:cxn ang="0">
                  <a:pos x="88" y="276"/>
                </a:cxn>
                <a:cxn ang="0">
                  <a:pos x="88" y="237"/>
                </a:cxn>
                <a:cxn ang="0">
                  <a:pos x="153" y="237"/>
                </a:cxn>
                <a:cxn ang="0">
                  <a:pos x="153" y="39"/>
                </a:cxn>
                <a:cxn ang="0">
                  <a:pos x="88" y="39"/>
                </a:cxn>
                <a:cxn ang="0">
                  <a:pos x="88" y="0"/>
                </a:cxn>
                <a:cxn ang="0">
                  <a:pos x="0" y="138"/>
                </a:cxn>
                <a:cxn ang="0">
                  <a:pos x="88" y="276"/>
                </a:cxn>
              </a:cxnLst>
              <a:rect l="0" t="0" r="r" b="b"/>
              <a:pathLst>
                <a:path w="153" h="276">
                  <a:moveTo>
                    <a:pt x="88" y="276"/>
                  </a:moveTo>
                  <a:lnTo>
                    <a:pt x="88" y="237"/>
                  </a:lnTo>
                  <a:lnTo>
                    <a:pt x="153" y="237"/>
                  </a:lnTo>
                  <a:lnTo>
                    <a:pt x="153" y="39"/>
                  </a:lnTo>
                  <a:lnTo>
                    <a:pt x="88" y="39"/>
                  </a:lnTo>
                  <a:lnTo>
                    <a:pt x="88" y="0"/>
                  </a:lnTo>
                  <a:lnTo>
                    <a:pt x="0" y="138"/>
                  </a:lnTo>
                  <a:lnTo>
                    <a:pt x="88" y="276"/>
                  </a:lnTo>
                  <a:close/>
                </a:path>
              </a:pathLst>
            </a:custGeom>
            <a:solidFill>
              <a:srgbClr val="CC3399"/>
            </a:solidFill>
            <a:ln w="0">
              <a:solidFill>
                <a:srgbClr val="CC3399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pPr algn="ctr">
                <a:defRPr/>
              </a:pPr>
              <a:endParaRPr lang="es-ES_tradnl">
                <a:latin typeface="Arial" pitchFamily="34" charset="0"/>
              </a:endParaRPr>
            </a:p>
          </p:txBody>
        </p:sp>
        <p:sp>
          <p:nvSpPr>
            <p:cNvPr id="662611" name="Freeform 83"/>
            <p:cNvSpPr>
              <a:spLocks/>
            </p:cNvSpPr>
            <p:nvPr/>
          </p:nvSpPr>
          <p:spPr bwMode="gray">
            <a:xfrm>
              <a:off x="3349" y="3440"/>
              <a:ext cx="380" cy="190"/>
            </a:xfrm>
            <a:custGeom>
              <a:avLst/>
              <a:gdLst/>
              <a:ahLst/>
              <a:cxnLst>
                <a:cxn ang="0">
                  <a:pos x="204" y="207"/>
                </a:cxn>
                <a:cxn ang="0">
                  <a:pos x="246" y="203"/>
                </a:cxn>
                <a:cxn ang="0">
                  <a:pos x="285" y="191"/>
                </a:cxn>
                <a:cxn ang="0">
                  <a:pos x="319" y="173"/>
                </a:cxn>
                <a:cxn ang="0">
                  <a:pos x="349" y="147"/>
                </a:cxn>
                <a:cxn ang="0">
                  <a:pos x="375" y="117"/>
                </a:cxn>
                <a:cxn ang="0">
                  <a:pos x="393" y="83"/>
                </a:cxn>
                <a:cxn ang="0">
                  <a:pos x="405" y="44"/>
                </a:cxn>
                <a:cxn ang="0">
                  <a:pos x="409" y="2"/>
                </a:cxn>
                <a:cxn ang="0">
                  <a:pos x="409" y="2"/>
                </a:cxn>
                <a:cxn ang="0">
                  <a:pos x="409" y="0"/>
                </a:cxn>
                <a:cxn ang="0">
                  <a:pos x="358" y="0"/>
                </a:cxn>
                <a:cxn ang="0">
                  <a:pos x="270" y="138"/>
                </a:cxn>
                <a:cxn ang="0">
                  <a:pos x="270" y="99"/>
                </a:cxn>
                <a:cxn ang="0">
                  <a:pos x="204" y="99"/>
                </a:cxn>
                <a:cxn ang="0">
                  <a:pos x="204" y="165"/>
                </a:cxn>
                <a:cxn ang="0">
                  <a:pos x="168" y="161"/>
                </a:cxn>
                <a:cxn ang="0">
                  <a:pos x="133" y="149"/>
                </a:cxn>
                <a:cxn ang="0">
                  <a:pos x="102" y="129"/>
                </a:cxn>
                <a:cxn ang="0">
                  <a:pos x="78" y="104"/>
                </a:cxn>
                <a:cxn ang="0">
                  <a:pos x="58" y="74"/>
                </a:cxn>
                <a:cxn ang="0">
                  <a:pos x="46" y="39"/>
                </a:cxn>
                <a:cxn ang="0">
                  <a:pos x="42" y="2"/>
                </a:cxn>
                <a:cxn ang="0">
                  <a:pos x="42" y="2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3" y="44"/>
                </a:cxn>
                <a:cxn ang="0">
                  <a:pos x="15" y="83"/>
                </a:cxn>
                <a:cxn ang="0">
                  <a:pos x="34" y="117"/>
                </a:cxn>
                <a:cxn ang="0">
                  <a:pos x="60" y="147"/>
                </a:cxn>
                <a:cxn ang="0">
                  <a:pos x="90" y="173"/>
                </a:cxn>
                <a:cxn ang="0">
                  <a:pos x="124" y="191"/>
                </a:cxn>
                <a:cxn ang="0">
                  <a:pos x="163" y="203"/>
                </a:cxn>
                <a:cxn ang="0">
                  <a:pos x="204" y="207"/>
                </a:cxn>
              </a:cxnLst>
              <a:rect l="0" t="0" r="r" b="b"/>
              <a:pathLst>
                <a:path w="409" h="207">
                  <a:moveTo>
                    <a:pt x="204" y="207"/>
                  </a:moveTo>
                  <a:lnTo>
                    <a:pt x="246" y="203"/>
                  </a:lnTo>
                  <a:lnTo>
                    <a:pt x="285" y="191"/>
                  </a:lnTo>
                  <a:lnTo>
                    <a:pt x="319" y="173"/>
                  </a:lnTo>
                  <a:lnTo>
                    <a:pt x="349" y="147"/>
                  </a:lnTo>
                  <a:lnTo>
                    <a:pt x="375" y="117"/>
                  </a:lnTo>
                  <a:lnTo>
                    <a:pt x="393" y="83"/>
                  </a:lnTo>
                  <a:lnTo>
                    <a:pt x="405" y="44"/>
                  </a:lnTo>
                  <a:lnTo>
                    <a:pt x="409" y="2"/>
                  </a:lnTo>
                  <a:lnTo>
                    <a:pt x="409" y="2"/>
                  </a:lnTo>
                  <a:lnTo>
                    <a:pt x="409" y="0"/>
                  </a:lnTo>
                  <a:lnTo>
                    <a:pt x="358" y="0"/>
                  </a:lnTo>
                  <a:lnTo>
                    <a:pt x="270" y="138"/>
                  </a:lnTo>
                  <a:lnTo>
                    <a:pt x="270" y="99"/>
                  </a:lnTo>
                  <a:lnTo>
                    <a:pt x="204" y="99"/>
                  </a:lnTo>
                  <a:lnTo>
                    <a:pt x="204" y="165"/>
                  </a:lnTo>
                  <a:lnTo>
                    <a:pt x="168" y="161"/>
                  </a:lnTo>
                  <a:lnTo>
                    <a:pt x="133" y="149"/>
                  </a:lnTo>
                  <a:lnTo>
                    <a:pt x="102" y="129"/>
                  </a:lnTo>
                  <a:lnTo>
                    <a:pt x="78" y="104"/>
                  </a:lnTo>
                  <a:lnTo>
                    <a:pt x="58" y="74"/>
                  </a:lnTo>
                  <a:lnTo>
                    <a:pt x="46" y="39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3" y="44"/>
                  </a:lnTo>
                  <a:lnTo>
                    <a:pt x="15" y="83"/>
                  </a:lnTo>
                  <a:lnTo>
                    <a:pt x="34" y="117"/>
                  </a:lnTo>
                  <a:lnTo>
                    <a:pt x="60" y="147"/>
                  </a:lnTo>
                  <a:lnTo>
                    <a:pt x="90" y="173"/>
                  </a:lnTo>
                  <a:lnTo>
                    <a:pt x="124" y="191"/>
                  </a:lnTo>
                  <a:lnTo>
                    <a:pt x="163" y="203"/>
                  </a:lnTo>
                  <a:lnTo>
                    <a:pt x="204" y="207"/>
                  </a:lnTo>
                  <a:close/>
                </a:path>
              </a:pathLst>
            </a:custGeom>
            <a:solidFill>
              <a:srgbClr val="CC3399"/>
            </a:solidFill>
            <a:ln w="0">
              <a:solidFill>
                <a:srgbClr val="CC3399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pPr algn="ctr">
                <a:defRPr/>
              </a:pPr>
              <a:endParaRPr lang="es-ES_tradnl">
                <a:latin typeface="Arial" pitchFamily="34" charset="0"/>
              </a:endParaRPr>
            </a:p>
          </p:txBody>
        </p:sp>
      </p:grpSp>
      <p:sp>
        <p:nvSpPr>
          <p:cNvPr id="41" name="40 Elipse"/>
          <p:cNvSpPr/>
          <p:nvPr/>
        </p:nvSpPr>
        <p:spPr bwMode="auto">
          <a:xfrm>
            <a:off x="428596" y="357166"/>
            <a:ext cx="1000132" cy="35719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_trad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pic>
        <p:nvPicPr>
          <p:cNvPr id="42" name="Picture 4" descr="http://3.bp.blogspot.com/_jFM4jEqhGQU/TSXQOhHhMTI/AAAAAAAADWw/mcVqgSICUmo/s1600/capacitac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857388" cy="17564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2" name="AutoShape 4"/>
          <p:cNvSpPr>
            <a:spLocks noChangeArrowheads="1"/>
          </p:cNvSpPr>
          <p:nvPr/>
        </p:nvSpPr>
        <p:spPr bwMode="gray">
          <a:xfrm>
            <a:off x="1298554" y="1101708"/>
            <a:ext cx="6572250" cy="1076325"/>
          </a:xfrm>
          <a:prstGeom prst="roundRect">
            <a:avLst>
              <a:gd name="adj" fmla="val 16667"/>
            </a:avLst>
          </a:prstGeom>
          <a:solidFill>
            <a:srgbClr val="FFFFFF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109574" name="AutoShape 6"/>
          <p:cNvSpPr>
            <a:spLocks noChangeArrowheads="1"/>
          </p:cNvSpPr>
          <p:nvPr/>
        </p:nvSpPr>
        <p:spPr bwMode="invGray">
          <a:xfrm>
            <a:off x="1189016" y="1190608"/>
            <a:ext cx="6616700" cy="1076325"/>
          </a:xfrm>
          <a:prstGeom prst="roundRect">
            <a:avLst>
              <a:gd name="adj" fmla="val 16667"/>
            </a:avLst>
          </a:prstGeom>
          <a:solidFill>
            <a:srgbClr val="FFFFFF">
              <a:alpha val="7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_tradnl"/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1182666" y="987408"/>
            <a:ext cx="3852863" cy="401638"/>
            <a:chOff x="720" y="1392"/>
            <a:chExt cx="4058" cy="480"/>
          </a:xfrm>
        </p:grpSpPr>
        <p:sp>
          <p:nvSpPr>
            <p:cNvPr id="109586" name="AutoShape 18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shade val="92157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grpSp>
          <p:nvGrpSpPr>
            <p:cNvPr id="3" name="Group 19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109588" name="AutoShape 20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2000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109589" name="AutoShape 21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tint val="22353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</p:grpSp>
      </p:grpSp>
      <p:sp>
        <p:nvSpPr>
          <p:cNvPr id="109590" name="Rectangle 22"/>
          <p:cNvSpPr>
            <a:spLocks noChangeArrowheads="1"/>
          </p:cNvSpPr>
          <p:nvPr/>
        </p:nvSpPr>
        <p:spPr bwMode="gray">
          <a:xfrm>
            <a:off x="1500166" y="1000108"/>
            <a:ext cx="35719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buClr>
                <a:srgbClr val="1F3F5F"/>
              </a:buClr>
            </a:pPr>
            <a:r>
              <a:rPr lang="es-ES_tradnl" sz="1600" b="1" smtClean="0">
                <a:solidFill>
                  <a:srgbClr val="FFFFFF"/>
                </a:solidFill>
                <a:latin typeface="Arial" charset="0"/>
                <a:cs typeface="Arial" charset="0"/>
              </a:rPr>
              <a:t>Cristina del Mastro Vecchiene</a:t>
            </a:r>
            <a:endParaRPr lang="es-ES_tradnl" sz="1600" b="1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09593" name="Rectangle 25"/>
          <p:cNvSpPr>
            <a:spLocks noChangeArrowheads="1"/>
          </p:cNvSpPr>
          <p:nvPr/>
        </p:nvSpPr>
        <p:spPr bwMode="white">
          <a:xfrm>
            <a:off x="1666854" y="1473183"/>
            <a:ext cx="5781675" cy="32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s-ES_tradnl" sz="14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Enseñanza estratégica en un contexto virtual</a:t>
            </a:r>
            <a:endParaRPr lang="es-ES_tradnl" sz="1400" b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09597" name="Rectangle 29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Investigaciones </a:t>
            </a:r>
            <a:endParaRPr lang="es-ES_tradnl"/>
          </a:p>
        </p:txBody>
      </p:sp>
      <p:sp>
        <p:nvSpPr>
          <p:cNvPr id="32" name="31 Elipse"/>
          <p:cNvSpPr/>
          <p:nvPr/>
        </p:nvSpPr>
        <p:spPr bwMode="auto">
          <a:xfrm>
            <a:off x="428596" y="357166"/>
            <a:ext cx="1000132" cy="35719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_trad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WordArt 2"/>
          <p:cNvSpPr>
            <a:spLocks noChangeArrowheads="1" noChangeShapeType="1" noTextEdit="1"/>
          </p:cNvSpPr>
          <p:nvPr/>
        </p:nvSpPr>
        <p:spPr bwMode="gray">
          <a:xfrm>
            <a:off x="3733800" y="1371600"/>
            <a:ext cx="4953000" cy="6858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s-ES_tradnl" sz="5400" b="1" kern="10" dirty="0" smtClean="0">
                <a:ln w="254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  <a:latin typeface="Verdana"/>
              </a:rPr>
              <a:t>Gracias!</a:t>
            </a:r>
            <a:endParaRPr lang="es-ES_tradnl" sz="5400" b="1" kern="10" dirty="0">
              <a:ln w="25400">
                <a:solidFill>
                  <a:schemeClr val="tx1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  <a:latin typeface="Verdana"/>
            </a:endParaRPr>
          </a:p>
        </p:txBody>
      </p:sp>
      <p:sp>
        <p:nvSpPr>
          <p:cNvPr id="4" name="3 Subtítulo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5" name="4 Elipse"/>
          <p:cNvSpPr/>
          <p:nvPr/>
        </p:nvSpPr>
        <p:spPr bwMode="auto">
          <a:xfrm>
            <a:off x="4643438" y="4572008"/>
            <a:ext cx="3143272" cy="857256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pic>
        <p:nvPicPr>
          <p:cNvPr id="6" name="Picture 42" descr="http://humanismoyconectividad.files.wordpress.com/2007/12/caminante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4143380"/>
            <a:ext cx="857256" cy="13406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522" name="Group 2"/>
          <p:cNvGrpSpPr>
            <a:grpSpLocks/>
          </p:cNvGrpSpPr>
          <p:nvPr/>
        </p:nvGrpSpPr>
        <p:grpSpPr bwMode="auto">
          <a:xfrm>
            <a:off x="2190750" y="4114800"/>
            <a:ext cx="5089525" cy="427038"/>
            <a:chOff x="1161" y="1572"/>
            <a:chExt cx="3206" cy="338"/>
          </a:xfrm>
        </p:grpSpPr>
        <p:sp>
          <p:nvSpPr>
            <p:cNvPr id="107523" name="AutoShape 3"/>
            <p:cNvSpPr>
              <a:spLocks noChangeArrowheads="1"/>
            </p:cNvSpPr>
            <p:nvPr/>
          </p:nvSpPr>
          <p:spPr bwMode="gray">
            <a:xfrm>
              <a:off x="1161" y="1572"/>
              <a:ext cx="3206" cy="33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07524" name="AutoShape 4"/>
            <p:cNvSpPr>
              <a:spLocks noChangeArrowheads="1"/>
            </p:cNvSpPr>
            <p:nvPr/>
          </p:nvSpPr>
          <p:spPr bwMode="gray">
            <a:xfrm>
              <a:off x="1171" y="1578"/>
              <a:ext cx="3187" cy="152"/>
            </a:xfrm>
            <a:prstGeom prst="roundRect">
              <a:avLst>
                <a:gd name="adj" fmla="val 28356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chemeClr val="accent1">
                    <a:alpha val="70000"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</p:grpSp>
      <p:grpSp>
        <p:nvGrpSpPr>
          <p:cNvPr id="107525" name="Group 5"/>
          <p:cNvGrpSpPr>
            <a:grpSpLocks/>
          </p:cNvGrpSpPr>
          <p:nvPr/>
        </p:nvGrpSpPr>
        <p:grpSpPr bwMode="auto">
          <a:xfrm>
            <a:off x="2190750" y="3505200"/>
            <a:ext cx="5089525" cy="427038"/>
            <a:chOff x="1161" y="1572"/>
            <a:chExt cx="3206" cy="338"/>
          </a:xfrm>
        </p:grpSpPr>
        <p:sp>
          <p:nvSpPr>
            <p:cNvPr id="107526" name="AutoShape 6"/>
            <p:cNvSpPr>
              <a:spLocks noChangeArrowheads="1"/>
            </p:cNvSpPr>
            <p:nvPr/>
          </p:nvSpPr>
          <p:spPr bwMode="gray">
            <a:xfrm>
              <a:off x="1161" y="1572"/>
              <a:ext cx="3206" cy="338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270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07527" name="AutoShape 7"/>
            <p:cNvSpPr>
              <a:spLocks noChangeArrowheads="1"/>
            </p:cNvSpPr>
            <p:nvPr/>
          </p:nvSpPr>
          <p:spPr bwMode="gray">
            <a:xfrm>
              <a:off x="1171" y="1578"/>
              <a:ext cx="3187" cy="152"/>
            </a:xfrm>
            <a:prstGeom prst="roundRect">
              <a:avLst>
                <a:gd name="adj" fmla="val 28356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chemeClr val="accent2">
                    <a:alpha val="70000"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</p:grpSp>
      <p:grpSp>
        <p:nvGrpSpPr>
          <p:cNvPr id="107528" name="Group 8"/>
          <p:cNvGrpSpPr>
            <a:grpSpLocks/>
          </p:cNvGrpSpPr>
          <p:nvPr/>
        </p:nvGrpSpPr>
        <p:grpSpPr bwMode="auto">
          <a:xfrm>
            <a:off x="2190750" y="4724400"/>
            <a:ext cx="5089525" cy="427038"/>
            <a:chOff x="1161" y="1572"/>
            <a:chExt cx="3206" cy="338"/>
          </a:xfrm>
        </p:grpSpPr>
        <p:sp>
          <p:nvSpPr>
            <p:cNvPr id="107529" name="AutoShape 9"/>
            <p:cNvSpPr>
              <a:spLocks noChangeArrowheads="1"/>
            </p:cNvSpPr>
            <p:nvPr/>
          </p:nvSpPr>
          <p:spPr bwMode="gray">
            <a:xfrm>
              <a:off x="1161" y="1572"/>
              <a:ext cx="3206" cy="338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270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07530" name="AutoShape 10"/>
            <p:cNvSpPr>
              <a:spLocks noChangeArrowheads="1"/>
            </p:cNvSpPr>
            <p:nvPr/>
          </p:nvSpPr>
          <p:spPr bwMode="gray">
            <a:xfrm>
              <a:off x="1171" y="1578"/>
              <a:ext cx="3187" cy="152"/>
            </a:xfrm>
            <a:prstGeom prst="roundRect">
              <a:avLst>
                <a:gd name="adj" fmla="val 28356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chemeClr val="accent2">
                    <a:alpha val="70000"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</p:grpSp>
      <p:grpSp>
        <p:nvGrpSpPr>
          <p:cNvPr id="107531" name="Group 11"/>
          <p:cNvGrpSpPr>
            <a:grpSpLocks/>
          </p:cNvGrpSpPr>
          <p:nvPr/>
        </p:nvGrpSpPr>
        <p:grpSpPr bwMode="auto">
          <a:xfrm>
            <a:off x="2190750" y="2895600"/>
            <a:ext cx="5089525" cy="427038"/>
            <a:chOff x="1161" y="1572"/>
            <a:chExt cx="3206" cy="338"/>
          </a:xfrm>
        </p:grpSpPr>
        <p:sp>
          <p:nvSpPr>
            <p:cNvPr id="107532" name="AutoShape 12"/>
            <p:cNvSpPr>
              <a:spLocks noChangeArrowheads="1"/>
            </p:cNvSpPr>
            <p:nvPr/>
          </p:nvSpPr>
          <p:spPr bwMode="gray">
            <a:xfrm>
              <a:off x="1161" y="1572"/>
              <a:ext cx="3206" cy="33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07533" name="AutoShape 13"/>
            <p:cNvSpPr>
              <a:spLocks noChangeArrowheads="1"/>
            </p:cNvSpPr>
            <p:nvPr/>
          </p:nvSpPr>
          <p:spPr bwMode="gray">
            <a:xfrm>
              <a:off x="1171" y="1578"/>
              <a:ext cx="3187" cy="152"/>
            </a:xfrm>
            <a:prstGeom prst="roundRect">
              <a:avLst>
                <a:gd name="adj" fmla="val 28356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chemeClr val="accent1">
                    <a:alpha val="70000"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</p:grpSp>
      <p:grpSp>
        <p:nvGrpSpPr>
          <p:cNvPr id="107534" name="Group 14"/>
          <p:cNvGrpSpPr>
            <a:grpSpLocks/>
          </p:cNvGrpSpPr>
          <p:nvPr/>
        </p:nvGrpSpPr>
        <p:grpSpPr bwMode="auto">
          <a:xfrm>
            <a:off x="2190750" y="2328863"/>
            <a:ext cx="5089525" cy="427037"/>
            <a:chOff x="1161" y="1572"/>
            <a:chExt cx="3206" cy="338"/>
          </a:xfrm>
        </p:grpSpPr>
        <p:sp>
          <p:nvSpPr>
            <p:cNvPr id="107535" name="AutoShape 15"/>
            <p:cNvSpPr>
              <a:spLocks noChangeArrowheads="1"/>
            </p:cNvSpPr>
            <p:nvPr/>
          </p:nvSpPr>
          <p:spPr bwMode="gray">
            <a:xfrm>
              <a:off x="1161" y="1572"/>
              <a:ext cx="3206" cy="338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270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07536" name="AutoShape 16"/>
            <p:cNvSpPr>
              <a:spLocks noChangeArrowheads="1"/>
            </p:cNvSpPr>
            <p:nvPr/>
          </p:nvSpPr>
          <p:spPr bwMode="gray">
            <a:xfrm>
              <a:off x="1171" y="1578"/>
              <a:ext cx="3187" cy="152"/>
            </a:xfrm>
            <a:prstGeom prst="roundRect">
              <a:avLst>
                <a:gd name="adj" fmla="val 28356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chemeClr val="accent2">
                    <a:alpha val="70000"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</p:grpSp>
      <p:sp>
        <p:nvSpPr>
          <p:cNvPr id="107537" name="AutoShape 17"/>
          <p:cNvSpPr>
            <a:spLocks noChangeArrowheads="1"/>
          </p:cNvSpPr>
          <p:nvPr/>
        </p:nvSpPr>
        <p:spPr bwMode="auto">
          <a:xfrm>
            <a:off x="1219200" y="1676400"/>
            <a:ext cx="6924700" cy="4895872"/>
          </a:xfrm>
          <a:prstGeom prst="roundRect">
            <a:avLst>
              <a:gd name="adj" fmla="val 7315"/>
            </a:avLst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107538" name="AutoShape 18"/>
          <p:cNvSpPr>
            <a:spLocks noChangeArrowheads="1"/>
          </p:cNvSpPr>
          <p:nvPr/>
        </p:nvSpPr>
        <p:spPr bwMode="gray">
          <a:xfrm>
            <a:off x="2990850" y="2928938"/>
            <a:ext cx="3505200" cy="381000"/>
          </a:xfrm>
          <a:prstGeom prst="roundRect">
            <a:avLst>
              <a:gd name="adj" fmla="val 7574"/>
            </a:avLst>
          </a:prstGeom>
          <a:noFill/>
          <a:ln w="28575" cap="rnd">
            <a:noFill/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buFont typeface="Wingdings" pitchFamily="2" charset="2"/>
              <a:buNone/>
            </a:pPr>
            <a:r>
              <a:rPr lang="es-ES_tradnl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Formación docente  </a:t>
            </a:r>
            <a:endParaRPr lang="es-ES_tradnl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07539" name="AutoShape 19"/>
          <p:cNvSpPr>
            <a:spLocks noChangeArrowheads="1"/>
          </p:cNvSpPr>
          <p:nvPr/>
        </p:nvSpPr>
        <p:spPr bwMode="gray">
          <a:xfrm>
            <a:off x="2990850" y="3527425"/>
            <a:ext cx="3505200" cy="381000"/>
          </a:xfrm>
          <a:prstGeom prst="roundRect">
            <a:avLst>
              <a:gd name="adj" fmla="val 7574"/>
            </a:avLst>
          </a:prstGeom>
          <a:noFill/>
          <a:ln w="28575" cap="rnd">
            <a:noFill/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buFont typeface="Wingdings" pitchFamily="2" charset="2"/>
              <a:buNone/>
            </a:pPr>
            <a:r>
              <a:rPr lang="es-ES_tradnl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Planteamiento didáctico  </a:t>
            </a:r>
            <a:endParaRPr lang="es-ES_tradnl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07540" name="AutoShape 20"/>
          <p:cNvSpPr>
            <a:spLocks noChangeArrowheads="1"/>
          </p:cNvSpPr>
          <p:nvPr/>
        </p:nvSpPr>
        <p:spPr bwMode="gray">
          <a:xfrm>
            <a:off x="2990850" y="4140200"/>
            <a:ext cx="3505200" cy="381000"/>
          </a:xfrm>
          <a:prstGeom prst="roundRect">
            <a:avLst>
              <a:gd name="adj" fmla="val 7574"/>
            </a:avLst>
          </a:prstGeom>
          <a:noFill/>
          <a:ln w="28575" cap="rnd">
            <a:noFill/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buFont typeface="Wingdings" pitchFamily="2" charset="2"/>
              <a:buNone/>
            </a:pPr>
            <a:r>
              <a:rPr lang="es-ES_tradnl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Aprendizaje </a:t>
            </a:r>
            <a:r>
              <a:rPr lang="es-ES_tradnl" b="1" dirty="0" err="1" smtClean="0">
                <a:solidFill>
                  <a:srgbClr val="FFFFFF"/>
                </a:solidFill>
                <a:latin typeface="Arial" charset="0"/>
                <a:cs typeface="Arial" charset="0"/>
              </a:rPr>
              <a:t>inmersivo</a:t>
            </a:r>
            <a:r>
              <a:rPr lang="es-ES_tradnl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endParaRPr lang="es-ES_tradnl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07541" name="AutoShape 21"/>
          <p:cNvSpPr>
            <a:spLocks noChangeArrowheads="1"/>
          </p:cNvSpPr>
          <p:nvPr/>
        </p:nvSpPr>
        <p:spPr bwMode="gray">
          <a:xfrm>
            <a:off x="2990850" y="4762500"/>
            <a:ext cx="3505200" cy="381000"/>
          </a:xfrm>
          <a:prstGeom prst="roundRect">
            <a:avLst>
              <a:gd name="adj" fmla="val 7574"/>
            </a:avLst>
          </a:prstGeom>
          <a:noFill/>
          <a:ln w="28575" cap="rnd">
            <a:noFill/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buFont typeface="Wingdings" pitchFamily="2" charset="2"/>
              <a:buNone/>
            </a:pPr>
            <a:r>
              <a:rPr lang="es-ES_tradnl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Teorías que fundamentan estos ambientes </a:t>
            </a:r>
            <a:endParaRPr lang="es-ES_tradnl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07542" name="AutoShape 22"/>
          <p:cNvSpPr>
            <a:spLocks noChangeArrowheads="1"/>
          </p:cNvSpPr>
          <p:nvPr/>
        </p:nvSpPr>
        <p:spPr bwMode="auto">
          <a:xfrm>
            <a:off x="1676400" y="1524000"/>
            <a:ext cx="5943600" cy="588963"/>
          </a:xfrm>
          <a:prstGeom prst="roundRect">
            <a:avLst>
              <a:gd name="adj" fmla="val 42181"/>
            </a:avLst>
          </a:prstGeom>
          <a:solidFill>
            <a:srgbClr val="FFFFFF"/>
          </a:solidFill>
          <a:ln w="19050" cap="rnd">
            <a:solidFill>
              <a:srgbClr val="1C1C1C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algn="just" eaLnBrk="1" hangingPunct="1"/>
            <a:r>
              <a:rPr lang="es-ES_tradnl" sz="1100" b="1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Entornos virtuales colaborativos apoyados en </a:t>
            </a:r>
          </a:p>
          <a:p>
            <a:pPr algn="just" eaLnBrk="1" hangingPunct="1"/>
            <a:r>
              <a:rPr lang="es-ES_tradnl" sz="1100" b="1" i="1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metarversos</a:t>
            </a:r>
            <a:r>
              <a:rPr lang="es-ES_tradnl" sz="1100" b="1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y </a:t>
            </a:r>
            <a:r>
              <a:rPr lang="es-ES_tradnl" sz="1100" b="1" i="1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multiversos</a:t>
            </a:r>
            <a:r>
              <a:rPr lang="es-ES_tradnl" sz="1100" b="1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como estrategia en los procesos de enseñanza aprendizaje</a:t>
            </a:r>
          </a:p>
          <a:p>
            <a:pPr algn="just" eaLnBrk="1" hangingPunct="1"/>
            <a:r>
              <a:rPr lang="es-ES_tradnl" sz="1100" b="1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en educación media   </a:t>
            </a:r>
            <a:endParaRPr lang="es-ES_tradnl" sz="1100" b="1" i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07543" name="AutoShape 23"/>
          <p:cNvSpPr>
            <a:spLocks noChangeArrowheads="1"/>
          </p:cNvSpPr>
          <p:nvPr/>
        </p:nvSpPr>
        <p:spPr bwMode="gray">
          <a:xfrm>
            <a:off x="2990850" y="2359025"/>
            <a:ext cx="3505200" cy="381000"/>
          </a:xfrm>
          <a:prstGeom prst="roundRect">
            <a:avLst>
              <a:gd name="adj" fmla="val 7574"/>
            </a:avLst>
          </a:prstGeom>
          <a:noFill/>
          <a:ln w="28575" cap="rnd">
            <a:noFill/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buFont typeface="Wingdings" pitchFamily="2" charset="2"/>
              <a:buNone/>
            </a:pPr>
            <a:r>
              <a:rPr lang="es-ES_tradnl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Nativos digitales o generación de vida 2.0  </a:t>
            </a:r>
            <a:endParaRPr lang="es-ES_tradnl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07544" name="Rectangle 2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Elementos relevantes con el objeto de estudio </a:t>
            </a:r>
            <a:endParaRPr lang="es-ES_tradnl"/>
          </a:p>
        </p:txBody>
      </p:sp>
      <p:sp>
        <p:nvSpPr>
          <p:cNvPr id="27" name="26 Elipse"/>
          <p:cNvSpPr/>
          <p:nvPr/>
        </p:nvSpPr>
        <p:spPr bwMode="auto">
          <a:xfrm>
            <a:off x="428596" y="357166"/>
            <a:ext cx="1000132" cy="35719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_trad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grpSp>
        <p:nvGrpSpPr>
          <p:cNvPr id="28" name="Group 8"/>
          <p:cNvGrpSpPr>
            <a:grpSpLocks/>
          </p:cNvGrpSpPr>
          <p:nvPr/>
        </p:nvGrpSpPr>
        <p:grpSpPr bwMode="auto">
          <a:xfrm>
            <a:off x="2143108" y="5357826"/>
            <a:ext cx="5089525" cy="427038"/>
            <a:chOff x="1161" y="1572"/>
            <a:chExt cx="3206" cy="338"/>
          </a:xfrm>
        </p:grpSpPr>
        <p:sp>
          <p:nvSpPr>
            <p:cNvPr id="29" name="AutoShape 9"/>
            <p:cNvSpPr>
              <a:spLocks noChangeArrowheads="1"/>
            </p:cNvSpPr>
            <p:nvPr/>
          </p:nvSpPr>
          <p:spPr bwMode="gray">
            <a:xfrm>
              <a:off x="1161" y="1572"/>
              <a:ext cx="3206" cy="338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270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0" name="AutoShape 10"/>
            <p:cNvSpPr>
              <a:spLocks noChangeArrowheads="1"/>
            </p:cNvSpPr>
            <p:nvPr/>
          </p:nvSpPr>
          <p:spPr bwMode="gray">
            <a:xfrm>
              <a:off x="1171" y="1578"/>
              <a:ext cx="3187" cy="152"/>
            </a:xfrm>
            <a:prstGeom prst="roundRect">
              <a:avLst>
                <a:gd name="adj" fmla="val 28356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chemeClr val="accent2">
                    <a:alpha val="70000"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</p:grpSp>
      <p:sp>
        <p:nvSpPr>
          <p:cNvPr id="31" name="AutoShape 21"/>
          <p:cNvSpPr>
            <a:spLocks noChangeArrowheads="1"/>
          </p:cNvSpPr>
          <p:nvPr/>
        </p:nvSpPr>
        <p:spPr bwMode="gray">
          <a:xfrm>
            <a:off x="2857488" y="5429264"/>
            <a:ext cx="3505200" cy="381000"/>
          </a:xfrm>
          <a:prstGeom prst="roundRect">
            <a:avLst>
              <a:gd name="adj" fmla="val 7574"/>
            </a:avLst>
          </a:prstGeom>
          <a:noFill/>
          <a:ln w="28575" cap="rnd">
            <a:noFill/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buFont typeface="Wingdings" pitchFamily="2" charset="2"/>
              <a:buNone/>
            </a:pPr>
            <a:r>
              <a:rPr lang="es-ES_tradnl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Punto de vista pedagógico  </a:t>
            </a:r>
            <a:endParaRPr lang="es-ES_tradnl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52" name="Picture 12" descr="http://3.bp.blogspot.com/_UlZydav7PLM/TTuRCU-cprI/AAAAAAAAABE/ibj5W2aCuig/s1600/nativo%2Bdigital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106372"/>
            <a:ext cx="2286016" cy="16537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8250" name="Picture 10" descr="http://3.bp.blogspot.com/_8aaxeRfvWTY/TMLntur3eqI/AAAAAAAAAA0/V2Fbxxz0Jz8/s1600/blanca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15140" y="1643050"/>
            <a:ext cx="2143140" cy="22083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8248" name="Picture 8" descr="http://1.bp.blogspot.com/_EVgcrUC_BhI/SQhopK-OtzI/AAAAAAAAAKY/uthsebnU560/s400/EnUADECV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72198" y="4857760"/>
            <a:ext cx="2498970" cy="16430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8246" name="Picture 6" descr="http://www.definicionabc.com/wp-content/uploads/Unidad-did%C3%A1ctica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00232" y="5100643"/>
            <a:ext cx="2204652" cy="17573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8244" name="Picture 4" descr="http://3.bp.blogspot.com/_jFM4jEqhGQU/TSXQOhHhMTI/AAAAAAAADWw/mcVqgSICUmo/s1600/capacitacion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57224" y="3286124"/>
            <a:ext cx="2220958" cy="2100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8242" name="Picture 2" descr="http://3.bp.blogspot.com/_UUg5vmUf0lI/TT1HTZ6Nb3I/AAAAAAAAAJQ/kBfwQ1vgBJM/s1600/escuela+olvidada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85786" y="1071546"/>
            <a:ext cx="2214578" cy="22145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5" name="4 Diagrama"/>
          <p:cNvGraphicFramePr/>
          <p:nvPr/>
        </p:nvGraphicFramePr>
        <p:xfrm>
          <a:off x="1357290" y="1142984"/>
          <a:ext cx="7048528" cy="5246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9" name="8 Elipse"/>
          <p:cNvSpPr/>
          <p:nvPr/>
        </p:nvSpPr>
        <p:spPr bwMode="auto">
          <a:xfrm>
            <a:off x="428596" y="357166"/>
            <a:ext cx="1000132" cy="35719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_trad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0" y="2643182"/>
            <a:ext cx="2500298" cy="3875108"/>
            <a:chOff x="797" y="1945"/>
            <a:chExt cx="1489" cy="1584"/>
          </a:xfrm>
        </p:grpSpPr>
        <p:sp>
          <p:nvSpPr>
            <p:cNvPr id="114698" name="AutoShape 10"/>
            <p:cNvSpPr>
              <a:spLocks noChangeArrowheads="1"/>
            </p:cNvSpPr>
            <p:nvPr/>
          </p:nvSpPr>
          <p:spPr bwMode="gray">
            <a:xfrm>
              <a:off x="799" y="1945"/>
              <a:ext cx="1487" cy="1584"/>
            </a:xfrm>
            <a:prstGeom prst="roundRect">
              <a:avLst>
                <a:gd name="adj" fmla="val 12574"/>
              </a:avLst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14699" name="AutoShape 11"/>
            <p:cNvSpPr>
              <a:spLocks noChangeArrowheads="1"/>
            </p:cNvSpPr>
            <p:nvPr/>
          </p:nvSpPr>
          <p:spPr bwMode="gray">
            <a:xfrm>
              <a:off x="797" y="3118"/>
              <a:ext cx="1488" cy="408"/>
            </a:xfrm>
            <a:prstGeom prst="roundRect">
              <a:avLst>
                <a:gd name="adj" fmla="val 49755"/>
              </a:avLst>
            </a:prstGeom>
            <a:gradFill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41176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14700" name="AutoShape 12"/>
            <p:cNvSpPr>
              <a:spLocks noChangeArrowheads="1"/>
            </p:cNvSpPr>
            <p:nvPr/>
          </p:nvSpPr>
          <p:spPr bwMode="gray">
            <a:xfrm>
              <a:off x="817" y="1950"/>
              <a:ext cx="1462" cy="408"/>
            </a:xfrm>
            <a:prstGeom prst="roundRect">
              <a:avLst>
                <a:gd name="adj" fmla="val 38727"/>
              </a:avLst>
            </a:prstGeom>
            <a:gradFill rotWithShape="1">
              <a:gsLst>
                <a:gs pos="0">
                  <a:schemeClr val="accent1">
                    <a:gamma/>
                    <a:tint val="33333"/>
                    <a:invGamma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</p:grpSp>
      <p:sp>
        <p:nvSpPr>
          <p:cNvPr id="114701" name="Text Box 13"/>
          <p:cNvSpPr txBox="1">
            <a:spLocks noChangeArrowheads="1"/>
          </p:cNvSpPr>
          <p:nvPr/>
        </p:nvSpPr>
        <p:spPr bwMode="white">
          <a:xfrm>
            <a:off x="0" y="2857496"/>
            <a:ext cx="2286016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20650" indent="-120650" algn="just" eaLnBrk="1" hangingPunct="1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s-ES_tradnl" sz="1600" smtClean="0">
                <a:solidFill>
                  <a:schemeClr val="bg2"/>
                </a:solidFill>
              </a:rPr>
              <a:t>El que nació cuando ya existía la tecnología digital. La tecnología digital comenzó a desarrollarse con fuerza en 1978, por lo tanto, se considera que los que nacieron después de 1979 y tuvieron a su alcance en el hogar, establecimientos de estudio y de recreación computadoras o celulares .</a:t>
            </a:r>
            <a:r>
              <a:rPr lang="es-ES_tradnl" sz="1600" smtClean="0"/>
              <a:t> Marc Prensky(2001)</a:t>
            </a:r>
            <a:endParaRPr lang="es-ES_tradnl" sz="160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114711" name="Rectangle 23"/>
          <p:cNvSpPr>
            <a:spLocks noGrp="1" noRot="1" noChangeArrowheads="1"/>
          </p:cNvSpPr>
          <p:nvPr>
            <p:ph type="title"/>
          </p:nvPr>
        </p:nvSpPr>
        <p:spPr>
          <a:xfrm>
            <a:off x="1905000" y="228600"/>
            <a:ext cx="6667528" cy="884238"/>
          </a:xfrm>
        </p:spPr>
        <p:txBody>
          <a:bodyPr/>
          <a:lstStyle/>
          <a:p>
            <a:r>
              <a:rPr lang="es-ES_tradnl" sz="3200" dirty="0" smtClean="0"/>
              <a:t>Nativos digitales o generación de vida 2.0 </a:t>
            </a:r>
            <a:endParaRPr lang="es-ES_tradnl" sz="3200" dirty="0"/>
          </a:p>
        </p:txBody>
      </p:sp>
      <p:pic>
        <p:nvPicPr>
          <p:cNvPr id="151554" name="Picture 2" descr="http://ferreyraayelen.files.wordpress.com/2010/06/nativo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1719424" cy="1714512"/>
          </a:xfrm>
          <a:prstGeom prst="rect">
            <a:avLst/>
          </a:prstGeom>
          <a:noFill/>
        </p:spPr>
      </p:pic>
      <p:sp>
        <p:nvSpPr>
          <p:cNvPr id="26" name="25 CuadroTexto"/>
          <p:cNvSpPr txBox="1"/>
          <p:nvPr/>
        </p:nvSpPr>
        <p:spPr>
          <a:xfrm>
            <a:off x="2928926" y="3286124"/>
            <a:ext cx="1357322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_tradnl" sz="1200" dirty="0" smtClean="0"/>
              <a:t>Yo(</a:t>
            </a:r>
            <a:r>
              <a:rPr lang="es-ES_tradnl" sz="1200" dirty="0" err="1" smtClean="0"/>
              <a:t>co</a:t>
            </a:r>
            <a:r>
              <a:rPr lang="es-ES_tradnl" sz="1200" dirty="0" smtClean="0"/>
              <a:t>-desarrollador)</a:t>
            </a:r>
            <a:endParaRPr lang="es-ES_tradnl" sz="1200" dirty="0"/>
          </a:p>
        </p:txBody>
      </p:sp>
      <p:sp>
        <p:nvSpPr>
          <p:cNvPr id="27" name="26 CuadroTexto"/>
          <p:cNvSpPr txBox="1"/>
          <p:nvPr/>
        </p:nvSpPr>
        <p:spPr>
          <a:xfrm>
            <a:off x="2071670" y="1500174"/>
            <a:ext cx="107157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1200" dirty="0" smtClean="0"/>
              <a:t>Yo Social virtual </a:t>
            </a:r>
            <a:endParaRPr lang="es-ES_tradnl" sz="1200" dirty="0"/>
          </a:p>
        </p:txBody>
      </p:sp>
      <p:sp>
        <p:nvSpPr>
          <p:cNvPr id="28" name="27 CuadroTexto"/>
          <p:cNvSpPr txBox="1"/>
          <p:nvPr/>
        </p:nvSpPr>
        <p:spPr>
          <a:xfrm>
            <a:off x="3428992" y="1500174"/>
            <a:ext cx="785818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1200" smtClean="0"/>
              <a:t>Social media</a:t>
            </a:r>
            <a:endParaRPr lang="es-ES_tradnl" sz="1200"/>
          </a:p>
        </p:txBody>
      </p:sp>
      <p:sp>
        <p:nvSpPr>
          <p:cNvPr id="29" name="28 CuadroTexto"/>
          <p:cNvSpPr txBox="1"/>
          <p:nvPr/>
        </p:nvSpPr>
        <p:spPr>
          <a:xfrm>
            <a:off x="2714612" y="2285992"/>
            <a:ext cx="1214446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1200" smtClean="0"/>
              <a:t>Homociber</a:t>
            </a:r>
          </a:p>
          <a:p>
            <a:pPr algn="ctr"/>
            <a:r>
              <a:rPr lang="es-ES_tradnl" sz="1200" smtClean="0"/>
              <a:t>Homoludens</a:t>
            </a:r>
            <a:endParaRPr lang="es-ES_tradnl" sz="1200"/>
          </a:p>
        </p:txBody>
      </p:sp>
      <p:sp>
        <p:nvSpPr>
          <p:cNvPr id="30" name="29 Abrir llave"/>
          <p:cNvSpPr/>
          <p:nvPr/>
        </p:nvSpPr>
        <p:spPr bwMode="auto">
          <a:xfrm>
            <a:off x="4286248" y="1142984"/>
            <a:ext cx="571504" cy="1285884"/>
          </a:xfrm>
          <a:prstGeom prst="leftBrac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_trad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31" name="30 CuadroTexto"/>
          <p:cNvSpPr txBox="1"/>
          <p:nvPr/>
        </p:nvSpPr>
        <p:spPr>
          <a:xfrm>
            <a:off x="4643438" y="1357298"/>
            <a:ext cx="13573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mtClean="0"/>
              <a:t>Mediación </a:t>
            </a:r>
          </a:p>
          <a:p>
            <a:r>
              <a:rPr lang="es-ES_tradnl" smtClean="0"/>
              <a:t>Simulación </a:t>
            </a:r>
          </a:p>
          <a:p>
            <a:r>
              <a:rPr lang="es-ES_tradnl" smtClean="0"/>
              <a:t>Microformas</a:t>
            </a:r>
            <a:endParaRPr lang="es-ES_tradnl"/>
          </a:p>
        </p:txBody>
      </p:sp>
      <p:sp>
        <p:nvSpPr>
          <p:cNvPr id="32" name="31 Nube"/>
          <p:cNvSpPr/>
          <p:nvPr/>
        </p:nvSpPr>
        <p:spPr bwMode="auto">
          <a:xfrm>
            <a:off x="6643702" y="642918"/>
            <a:ext cx="2286016" cy="1357322"/>
          </a:xfrm>
          <a:prstGeom prst="cloud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18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Garamond" pitchFamily="18" charset="0"/>
              </a:rPr>
              <a:t>“</a:t>
            </a:r>
            <a:r>
              <a:rPr kumimoji="0" lang="es-ES_tradnl" sz="12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Garamond" pitchFamily="18" charset="0"/>
              </a:rPr>
              <a:t>El uso</a:t>
            </a:r>
            <a:r>
              <a:rPr kumimoji="0" lang="es-ES_tradnl" sz="1200" b="0" i="0" u="none" strike="noStrike" cap="none" normalizeH="0" dirty="0" smtClean="0">
                <a:ln>
                  <a:noFill/>
                </a:ln>
                <a:solidFill>
                  <a:schemeClr val="bg2"/>
                </a:solidFill>
                <a:effectLst/>
                <a:latin typeface="Garamond" pitchFamily="18" charset="0"/>
              </a:rPr>
              <a:t> de la simulación permite el desdoble de `la personalidad a través del avatar</a:t>
            </a:r>
            <a:r>
              <a:rPr kumimoji="0" lang="es-ES_tradnl" sz="12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Garamond" pitchFamily="18" charset="0"/>
              </a:rPr>
              <a:t>” </a:t>
            </a:r>
          </a:p>
        </p:txBody>
      </p:sp>
      <p:sp>
        <p:nvSpPr>
          <p:cNvPr id="34" name="33 CuadroTexto"/>
          <p:cNvSpPr txBox="1"/>
          <p:nvPr/>
        </p:nvSpPr>
        <p:spPr>
          <a:xfrm>
            <a:off x="6286448" y="2071678"/>
            <a:ext cx="2857552" cy="104644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_tradnl" sz="1100" dirty="0" err="1" smtClean="0">
                <a:solidFill>
                  <a:schemeClr val="tx1"/>
                </a:solidFill>
              </a:rPr>
              <a:t>Planella</a:t>
            </a:r>
            <a:r>
              <a:rPr lang="es-ES_tradnl" sz="1100" dirty="0" smtClean="0">
                <a:solidFill>
                  <a:schemeClr val="tx1"/>
                </a:solidFill>
              </a:rPr>
              <a:t> (2007) el cuerpo estorba a la mente para desarrollarse ,es el lugar no hay tímidos, feos, </a:t>
            </a:r>
            <a:r>
              <a:rPr lang="es-ES_tradnl" sz="1100" dirty="0" err="1" smtClean="0">
                <a:solidFill>
                  <a:schemeClr val="tx1"/>
                </a:solidFill>
              </a:rPr>
              <a:t>etc</a:t>
            </a:r>
            <a:r>
              <a:rPr lang="es-ES_tradnl" sz="1100" dirty="0" smtClean="0">
                <a:solidFill>
                  <a:schemeClr val="tx1"/>
                </a:solidFill>
              </a:rPr>
              <a:t>…encuentran libertad </a:t>
            </a:r>
            <a:endParaRPr lang="es-ES_tradnl" sz="900" dirty="0" smtClean="0">
              <a:solidFill>
                <a:schemeClr val="tx1"/>
              </a:solidFill>
            </a:endParaRPr>
          </a:p>
          <a:p>
            <a:endParaRPr lang="es-ES_tradnl" dirty="0"/>
          </a:p>
        </p:txBody>
      </p:sp>
      <p:cxnSp>
        <p:nvCxnSpPr>
          <p:cNvPr id="36" name="35 Conector recto de flecha"/>
          <p:cNvCxnSpPr>
            <a:stCxn id="114700" idx="0"/>
            <a:endCxn id="27" idx="2"/>
          </p:cNvCxnSpPr>
          <p:nvPr/>
        </p:nvCxnSpPr>
        <p:spPr bwMode="auto">
          <a:xfrm rot="5400000" flipH="1" flipV="1">
            <a:off x="1587472" y="1635432"/>
            <a:ext cx="693575" cy="1346391"/>
          </a:xfrm>
          <a:prstGeom prst="straightConnector1">
            <a:avLst/>
          </a:prstGeom>
          <a:ln>
            <a:solidFill>
              <a:srgbClr val="FFC000"/>
            </a:solidFill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8" name="37 Conector recto de flecha"/>
          <p:cNvCxnSpPr>
            <a:stCxn id="27" idx="3"/>
            <a:endCxn id="28" idx="1"/>
          </p:cNvCxnSpPr>
          <p:nvPr/>
        </p:nvCxnSpPr>
        <p:spPr bwMode="auto">
          <a:xfrm>
            <a:off x="3143240" y="1731007"/>
            <a:ext cx="285752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0" name="39 Conector recto de flecha"/>
          <p:cNvCxnSpPr>
            <a:stCxn id="29" idx="0"/>
            <a:endCxn id="28" idx="2"/>
          </p:cNvCxnSpPr>
          <p:nvPr/>
        </p:nvCxnSpPr>
        <p:spPr bwMode="auto">
          <a:xfrm rot="5400000" flipH="1" flipV="1">
            <a:off x="3409792" y="1873883"/>
            <a:ext cx="324153" cy="500066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3" name="42 CuadroTexto"/>
          <p:cNvSpPr txBox="1"/>
          <p:nvPr/>
        </p:nvSpPr>
        <p:spPr>
          <a:xfrm>
            <a:off x="4786314" y="3357562"/>
            <a:ext cx="1714512" cy="53860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_tradnl" sz="1100" smtClean="0">
                <a:solidFill>
                  <a:schemeClr val="tx1"/>
                </a:solidFill>
              </a:rPr>
              <a:t>Inteligencia colectiva</a:t>
            </a:r>
            <a:endParaRPr lang="es-ES_tradnl" sz="900" smtClean="0">
              <a:solidFill>
                <a:schemeClr val="tx1"/>
              </a:solidFill>
            </a:endParaRPr>
          </a:p>
          <a:p>
            <a:endParaRPr lang="es-ES_tradnl"/>
          </a:p>
        </p:txBody>
      </p:sp>
      <p:sp>
        <p:nvSpPr>
          <p:cNvPr id="44" name="43 CuadroTexto"/>
          <p:cNvSpPr txBox="1"/>
          <p:nvPr/>
        </p:nvSpPr>
        <p:spPr>
          <a:xfrm>
            <a:off x="6786578" y="2786058"/>
            <a:ext cx="1714512" cy="172354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_tradnl" sz="1100" smtClean="0">
                <a:solidFill>
                  <a:schemeClr val="tx1"/>
                </a:solidFill>
              </a:rPr>
              <a:t>Multiusuario</a:t>
            </a:r>
          </a:p>
          <a:p>
            <a:pPr>
              <a:buFont typeface="Arial" pitchFamily="34" charset="0"/>
              <a:buChar char="•"/>
            </a:pPr>
            <a:r>
              <a:rPr lang="es-ES_tradnl" sz="1100" smtClean="0">
                <a:solidFill>
                  <a:schemeClr val="tx1"/>
                </a:solidFill>
              </a:rPr>
              <a:t>Inteligente , análisis y discernimiento</a:t>
            </a:r>
          </a:p>
          <a:p>
            <a:pPr>
              <a:buFont typeface="Arial" pitchFamily="34" charset="0"/>
              <a:buChar char="•"/>
            </a:pPr>
            <a:r>
              <a:rPr lang="es-ES_tradnl" sz="1100" smtClean="0">
                <a:solidFill>
                  <a:schemeClr val="tx1"/>
                </a:solidFill>
              </a:rPr>
              <a:t>Capacidad de decidir el medio</a:t>
            </a:r>
          </a:p>
          <a:p>
            <a:pPr>
              <a:buFont typeface="Arial" pitchFamily="34" charset="0"/>
              <a:buChar char="•"/>
            </a:pPr>
            <a:r>
              <a:rPr lang="es-ES_tradnl" sz="1100" smtClean="0">
                <a:solidFill>
                  <a:schemeClr val="tx1"/>
                </a:solidFill>
              </a:rPr>
              <a:t>Miembro de comunidades ,redes</a:t>
            </a:r>
          </a:p>
          <a:p>
            <a:pPr>
              <a:buFont typeface="Arial" pitchFamily="34" charset="0"/>
              <a:buChar char="•"/>
            </a:pPr>
            <a:r>
              <a:rPr lang="es-ES_tradnl" sz="1100" smtClean="0">
                <a:solidFill>
                  <a:schemeClr val="tx1"/>
                </a:solidFill>
              </a:rPr>
              <a:t>Usuario de móviles</a:t>
            </a:r>
            <a:endParaRPr lang="es-ES_tradnl" sz="900" smtClean="0">
              <a:solidFill>
                <a:schemeClr val="tx1"/>
              </a:solidFill>
            </a:endParaRPr>
          </a:p>
          <a:p>
            <a:endParaRPr lang="es-ES_tradnl"/>
          </a:p>
        </p:txBody>
      </p:sp>
      <p:sp>
        <p:nvSpPr>
          <p:cNvPr id="45" name="44 Abrir llave"/>
          <p:cNvSpPr/>
          <p:nvPr/>
        </p:nvSpPr>
        <p:spPr bwMode="auto">
          <a:xfrm>
            <a:off x="6500826" y="2857496"/>
            <a:ext cx="357190" cy="1357322"/>
          </a:xfrm>
          <a:prstGeom prst="leftBrac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_trad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46" name="45 CuadroTexto"/>
          <p:cNvSpPr txBox="1"/>
          <p:nvPr/>
        </p:nvSpPr>
        <p:spPr>
          <a:xfrm>
            <a:off x="4214810" y="4071943"/>
            <a:ext cx="1714512" cy="53860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_tradnl" sz="1100" smtClean="0">
                <a:solidFill>
                  <a:schemeClr val="tx1"/>
                </a:solidFill>
              </a:rPr>
              <a:t>Patrones de uso</a:t>
            </a:r>
            <a:endParaRPr lang="es-ES_tradnl" sz="900" smtClean="0">
              <a:solidFill>
                <a:schemeClr val="tx1"/>
              </a:solidFill>
            </a:endParaRPr>
          </a:p>
          <a:p>
            <a:endParaRPr lang="es-ES_tradnl"/>
          </a:p>
        </p:txBody>
      </p:sp>
      <p:sp>
        <p:nvSpPr>
          <p:cNvPr id="47" name="46 CuadroTexto"/>
          <p:cNvSpPr txBox="1"/>
          <p:nvPr/>
        </p:nvSpPr>
        <p:spPr>
          <a:xfrm>
            <a:off x="5572132" y="3786190"/>
            <a:ext cx="1714512" cy="104644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_tradnl" sz="1100" smtClean="0">
                <a:solidFill>
                  <a:schemeClr val="tx1"/>
                </a:solidFill>
              </a:rPr>
              <a:t>Cliente </a:t>
            </a:r>
          </a:p>
          <a:p>
            <a:pPr>
              <a:buFont typeface="Arial" pitchFamily="34" charset="0"/>
              <a:buChar char="•"/>
            </a:pPr>
            <a:r>
              <a:rPr lang="es-ES_tradnl" sz="1100" smtClean="0">
                <a:solidFill>
                  <a:schemeClr val="tx1"/>
                </a:solidFill>
              </a:rPr>
              <a:t>Votante</a:t>
            </a:r>
          </a:p>
          <a:p>
            <a:pPr>
              <a:buFont typeface="Arial" pitchFamily="34" charset="0"/>
              <a:buChar char="•"/>
            </a:pPr>
            <a:r>
              <a:rPr lang="es-ES_tradnl" sz="1100" smtClean="0">
                <a:solidFill>
                  <a:schemeClr val="tx1"/>
                </a:solidFill>
              </a:rPr>
              <a:t>Lector</a:t>
            </a:r>
          </a:p>
          <a:p>
            <a:pPr>
              <a:buFont typeface="Arial" pitchFamily="34" charset="0"/>
              <a:buChar char="•"/>
            </a:pPr>
            <a:r>
              <a:rPr lang="es-ES_tradnl" sz="1100" smtClean="0">
                <a:solidFill>
                  <a:schemeClr val="tx1"/>
                </a:solidFill>
              </a:rPr>
              <a:t>Periodista </a:t>
            </a:r>
            <a:endParaRPr lang="es-ES_tradnl" sz="900" smtClean="0">
              <a:solidFill>
                <a:schemeClr val="tx1"/>
              </a:solidFill>
            </a:endParaRPr>
          </a:p>
          <a:p>
            <a:endParaRPr lang="es-ES_tradnl"/>
          </a:p>
        </p:txBody>
      </p:sp>
      <p:sp>
        <p:nvSpPr>
          <p:cNvPr id="48" name="47 Abrir llave"/>
          <p:cNvSpPr/>
          <p:nvPr/>
        </p:nvSpPr>
        <p:spPr bwMode="auto">
          <a:xfrm>
            <a:off x="5500694" y="3857628"/>
            <a:ext cx="214314" cy="714380"/>
          </a:xfrm>
          <a:prstGeom prst="leftBrac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_trad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49" name="48 CuadroTexto"/>
          <p:cNvSpPr txBox="1"/>
          <p:nvPr/>
        </p:nvSpPr>
        <p:spPr>
          <a:xfrm>
            <a:off x="2571736" y="4143380"/>
            <a:ext cx="1428760" cy="53860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_tradnl" sz="1100" smtClean="0">
                <a:solidFill>
                  <a:schemeClr val="tx1"/>
                </a:solidFill>
              </a:rPr>
              <a:t>Hacia donde va</a:t>
            </a:r>
            <a:endParaRPr lang="es-ES_tradnl" sz="900" smtClean="0">
              <a:solidFill>
                <a:schemeClr val="tx1"/>
              </a:solidFill>
            </a:endParaRPr>
          </a:p>
          <a:p>
            <a:endParaRPr lang="es-ES_tradnl"/>
          </a:p>
        </p:txBody>
      </p:sp>
      <p:sp>
        <p:nvSpPr>
          <p:cNvPr id="50" name="49 CuadroTexto"/>
          <p:cNvSpPr txBox="1"/>
          <p:nvPr/>
        </p:nvSpPr>
        <p:spPr>
          <a:xfrm>
            <a:off x="2500298" y="5000636"/>
            <a:ext cx="1143008" cy="87716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_tradnl" sz="1100" smtClean="0">
                <a:solidFill>
                  <a:schemeClr val="tx1"/>
                </a:solidFill>
              </a:rPr>
              <a:t>Recreación en mundos virtuales </a:t>
            </a:r>
            <a:endParaRPr lang="es-ES_tradnl" sz="900" smtClean="0">
              <a:solidFill>
                <a:schemeClr val="tx1"/>
              </a:solidFill>
            </a:endParaRPr>
          </a:p>
          <a:p>
            <a:endParaRPr lang="es-ES_tradnl"/>
          </a:p>
        </p:txBody>
      </p:sp>
      <p:sp>
        <p:nvSpPr>
          <p:cNvPr id="51" name="50 CuadroTexto"/>
          <p:cNvSpPr txBox="1"/>
          <p:nvPr/>
        </p:nvSpPr>
        <p:spPr>
          <a:xfrm>
            <a:off x="3714744" y="5072074"/>
            <a:ext cx="785818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_tradnl" sz="1100" smtClean="0">
                <a:solidFill>
                  <a:schemeClr val="tx1"/>
                </a:solidFill>
              </a:rPr>
              <a:t>Second life </a:t>
            </a:r>
            <a:endParaRPr lang="es-ES_tradnl" sz="900" smtClean="0">
              <a:solidFill>
                <a:schemeClr val="tx1"/>
              </a:solidFill>
            </a:endParaRPr>
          </a:p>
          <a:p>
            <a:endParaRPr lang="es-ES_tradnl"/>
          </a:p>
        </p:txBody>
      </p:sp>
      <p:sp>
        <p:nvSpPr>
          <p:cNvPr id="52" name="51 CuadroTexto"/>
          <p:cNvSpPr txBox="1"/>
          <p:nvPr/>
        </p:nvSpPr>
        <p:spPr>
          <a:xfrm>
            <a:off x="4786314" y="5000636"/>
            <a:ext cx="1000132" cy="53860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_tradnl" sz="1100" smtClean="0">
                <a:solidFill>
                  <a:schemeClr val="tx1"/>
                </a:solidFill>
              </a:rPr>
              <a:t>Metaversos </a:t>
            </a:r>
            <a:endParaRPr lang="es-ES_tradnl" sz="900" smtClean="0">
              <a:solidFill>
                <a:schemeClr val="tx1"/>
              </a:solidFill>
            </a:endParaRPr>
          </a:p>
          <a:p>
            <a:endParaRPr lang="es-ES_tradnl"/>
          </a:p>
        </p:txBody>
      </p:sp>
      <p:cxnSp>
        <p:nvCxnSpPr>
          <p:cNvPr id="56" name="55 Conector recto de flecha"/>
          <p:cNvCxnSpPr>
            <a:stCxn id="114700" idx="3"/>
            <a:endCxn id="26" idx="1"/>
          </p:cNvCxnSpPr>
          <p:nvPr/>
        </p:nvCxnSpPr>
        <p:spPr bwMode="auto">
          <a:xfrm>
            <a:off x="2488544" y="3154481"/>
            <a:ext cx="440382" cy="362476"/>
          </a:xfrm>
          <a:prstGeom prst="straightConnector1">
            <a:avLst/>
          </a:prstGeom>
          <a:ln>
            <a:solidFill>
              <a:srgbClr val="FFC000"/>
            </a:solidFill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8" name="57 Conector recto de flecha"/>
          <p:cNvCxnSpPr>
            <a:stCxn id="26" idx="3"/>
          </p:cNvCxnSpPr>
          <p:nvPr/>
        </p:nvCxnSpPr>
        <p:spPr bwMode="auto">
          <a:xfrm flipV="1">
            <a:off x="4286248" y="3500438"/>
            <a:ext cx="571504" cy="16519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0" name="59 Conector recto de flecha"/>
          <p:cNvCxnSpPr>
            <a:stCxn id="26" idx="2"/>
            <a:endCxn id="46" idx="0"/>
          </p:cNvCxnSpPr>
          <p:nvPr/>
        </p:nvCxnSpPr>
        <p:spPr bwMode="auto">
          <a:xfrm rot="16200000" flipH="1">
            <a:off x="4177749" y="3177626"/>
            <a:ext cx="324154" cy="1464479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2" name="61 Conector recto de flecha"/>
          <p:cNvCxnSpPr>
            <a:stCxn id="26" idx="2"/>
            <a:endCxn id="49" idx="0"/>
          </p:cNvCxnSpPr>
          <p:nvPr/>
        </p:nvCxnSpPr>
        <p:spPr bwMode="auto">
          <a:xfrm rot="5400000">
            <a:off x="3249057" y="3784849"/>
            <a:ext cx="395591" cy="321471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4" name="63 Conector recto de flecha"/>
          <p:cNvCxnSpPr>
            <a:endCxn id="50" idx="0"/>
          </p:cNvCxnSpPr>
          <p:nvPr/>
        </p:nvCxnSpPr>
        <p:spPr bwMode="auto">
          <a:xfrm rot="5400000">
            <a:off x="2857488" y="4572008"/>
            <a:ext cx="642942" cy="214314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6" name="65 Conector recto de flecha"/>
          <p:cNvCxnSpPr>
            <a:endCxn id="51" idx="0"/>
          </p:cNvCxnSpPr>
          <p:nvPr/>
        </p:nvCxnSpPr>
        <p:spPr bwMode="auto">
          <a:xfrm>
            <a:off x="3286116" y="4357694"/>
            <a:ext cx="821537" cy="71438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8" name="67 Conector recto de flecha"/>
          <p:cNvCxnSpPr>
            <a:endCxn id="52" idx="0"/>
          </p:cNvCxnSpPr>
          <p:nvPr/>
        </p:nvCxnSpPr>
        <p:spPr bwMode="auto">
          <a:xfrm>
            <a:off x="3214678" y="4357694"/>
            <a:ext cx="2071702" cy="642942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9" name="68 CuadroTexto"/>
          <p:cNvSpPr txBox="1"/>
          <p:nvPr/>
        </p:nvSpPr>
        <p:spPr>
          <a:xfrm>
            <a:off x="3428992" y="5643578"/>
            <a:ext cx="2143140" cy="110799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_tradnl" sz="1100" dirty="0" smtClean="0"/>
              <a:t>Ofrece un entorno único y flexible para los educadores interesados en la enseñanza colaborativa, cooperativa y mediada por el computador   </a:t>
            </a:r>
            <a:endParaRPr lang="es-ES_tradnl" sz="1100" dirty="0"/>
          </a:p>
        </p:txBody>
      </p:sp>
      <p:sp>
        <p:nvSpPr>
          <p:cNvPr id="70" name="69 CuadroTexto"/>
          <p:cNvSpPr txBox="1"/>
          <p:nvPr/>
        </p:nvSpPr>
        <p:spPr>
          <a:xfrm>
            <a:off x="6072198" y="4786322"/>
            <a:ext cx="2643206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_tradnl" sz="1200" dirty="0" smtClean="0"/>
              <a:t>El uso de </a:t>
            </a:r>
            <a:r>
              <a:rPr lang="es-ES_tradnl" sz="1200" dirty="0" err="1" smtClean="0"/>
              <a:t>metaversos</a:t>
            </a:r>
            <a:r>
              <a:rPr lang="es-ES_tradnl" sz="1200" dirty="0" smtClean="0"/>
              <a:t> como plataformas de actividades humanas son un reflejo global que vive el planeta .Permiten explorar nuevas oportunidades y experimentar con ideas poco convencionales para las diferentes actividades posibles   </a:t>
            </a:r>
            <a:endParaRPr lang="es-ES_tradnl" sz="1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98" name="AutoShape 30"/>
          <p:cNvSpPr>
            <a:spLocks noChangeArrowheads="1"/>
          </p:cNvSpPr>
          <p:nvPr/>
        </p:nvSpPr>
        <p:spPr bwMode="gray">
          <a:xfrm>
            <a:off x="1304904" y="2520933"/>
            <a:ext cx="6572250" cy="1076325"/>
          </a:xfrm>
          <a:prstGeom prst="roundRect">
            <a:avLst>
              <a:gd name="adj" fmla="val 16667"/>
            </a:avLst>
          </a:prstGeom>
          <a:solidFill>
            <a:srgbClr val="FFFFFF">
              <a:alpha val="3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109599" name="AutoShape 31"/>
          <p:cNvSpPr>
            <a:spLocks noChangeArrowheads="1"/>
          </p:cNvSpPr>
          <p:nvPr/>
        </p:nvSpPr>
        <p:spPr bwMode="invGray">
          <a:xfrm>
            <a:off x="1195366" y="2597133"/>
            <a:ext cx="6616700" cy="1076325"/>
          </a:xfrm>
          <a:prstGeom prst="roundRect">
            <a:avLst>
              <a:gd name="adj" fmla="val 16667"/>
            </a:avLst>
          </a:prstGeom>
          <a:solidFill>
            <a:srgbClr val="FFFFFF">
              <a:alpha val="7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109570" name="AutoShape 2"/>
          <p:cNvSpPr>
            <a:spLocks noChangeArrowheads="1"/>
          </p:cNvSpPr>
          <p:nvPr/>
        </p:nvSpPr>
        <p:spPr bwMode="gray">
          <a:xfrm>
            <a:off x="1298554" y="4019533"/>
            <a:ext cx="6572250" cy="1076325"/>
          </a:xfrm>
          <a:prstGeom prst="roundRect">
            <a:avLst>
              <a:gd name="adj" fmla="val 16667"/>
            </a:avLst>
          </a:prstGeom>
          <a:solidFill>
            <a:srgbClr val="FFFFFF">
              <a:alpha val="3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109572" name="AutoShape 4"/>
          <p:cNvSpPr>
            <a:spLocks noChangeArrowheads="1"/>
          </p:cNvSpPr>
          <p:nvPr/>
        </p:nvSpPr>
        <p:spPr bwMode="gray">
          <a:xfrm>
            <a:off x="1298554" y="1101708"/>
            <a:ext cx="6572250" cy="1076325"/>
          </a:xfrm>
          <a:prstGeom prst="roundRect">
            <a:avLst>
              <a:gd name="adj" fmla="val 16667"/>
            </a:avLst>
          </a:prstGeom>
          <a:solidFill>
            <a:srgbClr val="FFFFFF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109573" name="AutoShape 5"/>
          <p:cNvSpPr>
            <a:spLocks noChangeArrowheads="1"/>
          </p:cNvSpPr>
          <p:nvPr/>
        </p:nvSpPr>
        <p:spPr bwMode="invGray">
          <a:xfrm>
            <a:off x="1189016" y="4095733"/>
            <a:ext cx="6616700" cy="1076325"/>
          </a:xfrm>
          <a:prstGeom prst="roundRect">
            <a:avLst>
              <a:gd name="adj" fmla="val 16667"/>
            </a:avLst>
          </a:prstGeom>
          <a:solidFill>
            <a:srgbClr val="FFFFFF">
              <a:alpha val="7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109574" name="AutoShape 6"/>
          <p:cNvSpPr>
            <a:spLocks noChangeArrowheads="1"/>
          </p:cNvSpPr>
          <p:nvPr/>
        </p:nvSpPr>
        <p:spPr bwMode="invGray">
          <a:xfrm>
            <a:off x="1189016" y="1190608"/>
            <a:ext cx="6616700" cy="1076325"/>
          </a:xfrm>
          <a:prstGeom prst="roundRect">
            <a:avLst>
              <a:gd name="adj" fmla="val 16667"/>
            </a:avLst>
          </a:prstGeom>
          <a:solidFill>
            <a:srgbClr val="FFFFFF">
              <a:alpha val="7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_tradnl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179491" y="2439971"/>
            <a:ext cx="3852863" cy="401637"/>
            <a:chOff x="720" y="1392"/>
            <a:chExt cx="4058" cy="480"/>
          </a:xfrm>
        </p:grpSpPr>
        <p:sp>
          <p:nvSpPr>
            <p:cNvPr id="109576" name="AutoShape 8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2"/>
                </a:gs>
                <a:gs pos="50000">
                  <a:schemeClr val="accent2">
                    <a:gamma/>
                    <a:shade val="92157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109578" name="AutoShape 10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alpha val="0"/>
                    </a:schemeClr>
                  </a:gs>
                  <a:gs pos="100000">
                    <a:schemeClr val="accent2">
                      <a:gamma/>
                      <a:tint val="19216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109579" name="AutoShape 11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gamma/>
                      <a:tint val="15686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</p:grp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1152504" y="3908408"/>
            <a:ext cx="3852862" cy="401638"/>
            <a:chOff x="720" y="1392"/>
            <a:chExt cx="4058" cy="480"/>
          </a:xfrm>
        </p:grpSpPr>
        <p:sp>
          <p:nvSpPr>
            <p:cNvPr id="109581" name="AutoShape 13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hlink"/>
                </a:gs>
                <a:gs pos="50000">
                  <a:schemeClr val="hlink">
                    <a:gamma/>
                    <a:shade val="92157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grpSp>
          <p:nvGrpSpPr>
            <p:cNvPr id="5" name="Group 14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109583" name="AutoShape 15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hlink">
                      <a:alpha val="0"/>
                    </a:schemeClr>
                  </a:gs>
                  <a:gs pos="100000">
                    <a:schemeClr val="hlink">
                      <a:gamma/>
                      <a:tint val="2549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109584" name="AutoShape 16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hlink">
                      <a:gamma/>
                      <a:tint val="19216"/>
                      <a:invGamma/>
                    </a:schemeClr>
                  </a:gs>
                  <a:gs pos="100000">
                    <a:schemeClr val="hlink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</p:grpSp>
      </p:grpSp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1182666" y="987408"/>
            <a:ext cx="3852863" cy="401638"/>
            <a:chOff x="720" y="1392"/>
            <a:chExt cx="4058" cy="480"/>
          </a:xfrm>
        </p:grpSpPr>
        <p:sp>
          <p:nvSpPr>
            <p:cNvPr id="109586" name="AutoShape 18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shade val="92157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grpSp>
          <p:nvGrpSpPr>
            <p:cNvPr id="7" name="Group 19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109588" name="AutoShape 20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2000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109589" name="AutoShape 21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tint val="22353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</p:grpSp>
      </p:grpSp>
      <p:sp>
        <p:nvSpPr>
          <p:cNvPr id="109590" name="Rectangle 22"/>
          <p:cNvSpPr>
            <a:spLocks noChangeArrowheads="1"/>
          </p:cNvSpPr>
          <p:nvPr/>
        </p:nvSpPr>
        <p:spPr bwMode="gray">
          <a:xfrm>
            <a:off x="1500166" y="1000108"/>
            <a:ext cx="304641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buClr>
                <a:srgbClr val="1F3F5F"/>
              </a:buClr>
            </a:pPr>
            <a:r>
              <a:rPr lang="es-ES_tradnl" sz="1600" b="1" smtClean="0">
                <a:solidFill>
                  <a:srgbClr val="FFFFFF"/>
                </a:solidFill>
                <a:latin typeface="Arial" charset="0"/>
                <a:cs typeface="Arial" charset="0"/>
              </a:rPr>
              <a:t>Elvira San Millan</a:t>
            </a:r>
            <a:endParaRPr lang="es-ES_tradnl" sz="1600" b="1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09591" name="Rectangle 23"/>
          <p:cNvSpPr>
            <a:spLocks noChangeArrowheads="1"/>
          </p:cNvSpPr>
          <p:nvPr/>
        </p:nvSpPr>
        <p:spPr bwMode="gray">
          <a:xfrm>
            <a:off x="1423966" y="2466958"/>
            <a:ext cx="3200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buClr>
                <a:srgbClr val="1F3F5F"/>
              </a:buClr>
            </a:pPr>
            <a:r>
              <a:rPr lang="es-ES_tradnl" sz="1600" b="1" smtClean="0">
                <a:solidFill>
                  <a:srgbClr val="FFFFFF"/>
                </a:solidFill>
                <a:latin typeface="Arial" charset="0"/>
                <a:cs typeface="Arial" charset="0"/>
              </a:rPr>
              <a:t> Virginia Gurimos </a:t>
            </a:r>
            <a:endParaRPr lang="es-ES_tradnl" sz="1600" b="1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09592" name="Rectangle 24"/>
          <p:cNvSpPr>
            <a:spLocks noChangeArrowheads="1"/>
          </p:cNvSpPr>
          <p:nvPr/>
        </p:nvSpPr>
        <p:spPr bwMode="gray">
          <a:xfrm>
            <a:off x="1423966" y="3932221"/>
            <a:ext cx="3200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buClr>
                <a:srgbClr val="1F3F5F"/>
              </a:buClr>
            </a:pPr>
            <a:r>
              <a:rPr lang="es-ES_tradnl" sz="1600" b="1" smtClean="0">
                <a:solidFill>
                  <a:srgbClr val="FFFFFF"/>
                </a:solidFill>
                <a:latin typeface="Arial" charset="0"/>
                <a:cs typeface="Arial" charset="0"/>
              </a:rPr>
              <a:t>Jaime Bauza</a:t>
            </a:r>
            <a:endParaRPr lang="es-ES_tradnl" sz="1600" b="1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09593" name="Rectangle 25"/>
          <p:cNvSpPr>
            <a:spLocks noChangeArrowheads="1"/>
          </p:cNvSpPr>
          <p:nvPr/>
        </p:nvSpPr>
        <p:spPr bwMode="white">
          <a:xfrm>
            <a:off x="1666854" y="1473183"/>
            <a:ext cx="5781675" cy="310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s-ES_tradnl" sz="1400" b="1" smtClean="0">
                <a:solidFill>
                  <a:srgbClr val="000000"/>
                </a:solidFill>
                <a:latin typeface="Arial" charset="0"/>
                <a:cs typeface="Arial" charset="0"/>
              </a:rPr>
              <a:t>Social media marketing, redes sociales y metaversos  </a:t>
            </a:r>
            <a:endParaRPr lang="es-ES_tradnl" sz="1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09594" name="Rectangle 26"/>
          <p:cNvSpPr>
            <a:spLocks noChangeArrowheads="1"/>
          </p:cNvSpPr>
          <p:nvPr/>
        </p:nvSpPr>
        <p:spPr bwMode="white">
          <a:xfrm>
            <a:off x="1731941" y="4387833"/>
            <a:ext cx="5781675" cy="56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s-ES_tradnl" sz="14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Integración de </a:t>
            </a:r>
            <a:r>
              <a:rPr lang="es-ES_tradnl" sz="1400" b="1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Second</a:t>
            </a:r>
            <a:r>
              <a:rPr lang="es-ES_tradnl" sz="14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s-ES_tradnl" sz="1400" b="1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life</a:t>
            </a:r>
            <a:r>
              <a:rPr lang="es-ES_tradnl" sz="14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en la Plataformas de U-CURSOS para el apoyo de los procesos de enseñanza -aprendizaje. </a:t>
            </a:r>
            <a:endParaRPr lang="es-ES_tradnl" sz="1400" b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09596" name="Rectangle 28"/>
          <p:cNvSpPr>
            <a:spLocks noChangeArrowheads="1"/>
          </p:cNvSpPr>
          <p:nvPr/>
        </p:nvSpPr>
        <p:spPr bwMode="white">
          <a:xfrm>
            <a:off x="1738291" y="2925746"/>
            <a:ext cx="5781675" cy="803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s-ES_tradnl" sz="14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Construcción audiovisual de la identidad de los nativos, auto representación, interpretación en las nuevas formas virtuales de ocio y relación  </a:t>
            </a:r>
            <a:endParaRPr lang="es-ES_tradnl" sz="1400" b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09597" name="Rectangle 29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Investigaciones </a:t>
            </a:r>
            <a:endParaRPr lang="es-ES_tradnl" dirty="0"/>
          </a:p>
        </p:txBody>
      </p:sp>
      <p:sp>
        <p:nvSpPr>
          <p:cNvPr id="32" name="31 Elipse"/>
          <p:cNvSpPr/>
          <p:nvPr/>
        </p:nvSpPr>
        <p:spPr bwMode="auto">
          <a:xfrm>
            <a:off x="428596" y="357166"/>
            <a:ext cx="1000132" cy="35719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_trad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34" name="AutoShape 4"/>
          <p:cNvSpPr>
            <a:spLocks noChangeArrowheads="1"/>
          </p:cNvSpPr>
          <p:nvPr/>
        </p:nvSpPr>
        <p:spPr bwMode="gray">
          <a:xfrm>
            <a:off x="1333456" y="5308583"/>
            <a:ext cx="6572250" cy="1076325"/>
          </a:xfrm>
          <a:prstGeom prst="roundRect">
            <a:avLst>
              <a:gd name="adj" fmla="val 16667"/>
            </a:avLst>
          </a:prstGeom>
          <a:solidFill>
            <a:srgbClr val="FFFFFF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35" name="AutoShape 6"/>
          <p:cNvSpPr>
            <a:spLocks noChangeArrowheads="1"/>
          </p:cNvSpPr>
          <p:nvPr/>
        </p:nvSpPr>
        <p:spPr bwMode="invGray">
          <a:xfrm>
            <a:off x="1223918" y="5397483"/>
            <a:ext cx="6616700" cy="1076325"/>
          </a:xfrm>
          <a:prstGeom prst="roundRect">
            <a:avLst>
              <a:gd name="adj" fmla="val 16667"/>
            </a:avLst>
          </a:prstGeom>
          <a:solidFill>
            <a:srgbClr val="FFFFFF">
              <a:alpha val="7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_tradnl"/>
          </a:p>
        </p:txBody>
      </p:sp>
      <p:grpSp>
        <p:nvGrpSpPr>
          <p:cNvPr id="36" name="Group 17"/>
          <p:cNvGrpSpPr>
            <a:grpSpLocks/>
          </p:cNvGrpSpPr>
          <p:nvPr/>
        </p:nvGrpSpPr>
        <p:grpSpPr bwMode="auto">
          <a:xfrm>
            <a:off x="1217568" y="5194283"/>
            <a:ext cx="3852863" cy="401638"/>
            <a:chOff x="720" y="1392"/>
            <a:chExt cx="4058" cy="480"/>
          </a:xfrm>
        </p:grpSpPr>
        <p:sp>
          <p:nvSpPr>
            <p:cNvPr id="37" name="AutoShape 18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shade val="92157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grpSp>
          <p:nvGrpSpPr>
            <p:cNvPr id="38" name="Group 19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39" name="AutoShape 20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2000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40" name="AutoShape 21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tint val="22353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</p:grpSp>
      </p:grpSp>
      <p:sp>
        <p:nvSpPr>
          <p:cNvPr id="41" name="Rectangle 22"/>
          <p:cNvSpPr>
            <a:spLocks noChangeArrowheads="1"/>
          </p:cNvSpPr>
          <p:nvPr/>
        </p:nvSpPr>
        <p:spPr bwMode="gray">
          <a:xfrm>
            <a:off x="1535068" y="5206983"/>
            <a:ext cx="337028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buClr>
                <a:srgbClr val="1F3F5F"/>
              </a:buClr>
            </a:pPr>
            <a:r>
              <a:rPr lang="es-ES_tradnl" sz="1600" b="1" smtClean="0">
                <a:solidFill>
                  <a:srgbClr val="FFFFFF"/>
                </a:solidFill>
                <a:latin typeface="Arial" charset="0"/>
                <a:cs typeface="Arial" charset="0"/>
              </a:rPr>
              <a:t>Cristina del Mastro Vecchiene</a:t>
            </a:r>
            <a:endParaRPr lang="es-ES_tradnl" sz="1600" b="1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42" name="Rectangle 25"/>
          <p:cNvSpPr>
            <a:spLocks noChangeArrowheads="1"/>
          </p:cNvSpPr>
          <p:nvPr/>
        </p:nvSpPr>
        <p:spPr bwMode="white">
          <a:xfrm>
            <a:off x="1701756" y="5680058"/>
            <a:ext cx="5781675" cy="56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s-ES_tradnl" sz="1400" b="1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Ciberarquitectura</a:t>
            </a:r>
            <a:r>
              <a:rPr lang="es-ES_tradnl" sz="14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educativa .La experiencia de la isla </a:t>
            </a:r>
            <a:r>
              <a:rPr lang="es-ES_tradnl" sz="1400" b="1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Videa</a:t>
            </a:r>
            <a:r>
              <a:rPr lang="es-ES_tradnl" sz="14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en </a:t>
            </a:r>
            <a:r>
              <a:rPr lang="es-ES_tradnl" sz="1400" b="1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Second</a:t>
            </a:r>
            <a:r>
              <a:rPr lang="es-ES_tradnl" sz="14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s-ES_tradnl" sz="1400" b="1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Life</a:t>
            </a:r>
            <a:r>
              <a:rPr lang="es-ES_tradnl" sz="14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endParaRPr lang="es-ES_tradnl" sz="1400" b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285720" y="3357562"/>
            <a:ext cx="2214578" cy="1357322"/>
            <a:chOff x="797" y="1945"/>
            <a:chExt cx="1489" cy="1584"/>
          </a:xfrm>
        </p:grpSpPr>
        <p:sp>
          <p:nvSpPr>
            <p:cNvPr id="114698" name="AutoShape 10"/>
            <p:cNvSpPr>
              <a:spLocks noChangeArrowheads="1"/>
            </p:cNvSpPr>
            <p:nvPr/>
          </p:nvSpPr>
          <p:spPr bwMode="gray">
            <a:xfrm>
              <a:off x="799" y="1945"/>
              <a:ext cx="1487" cy="1584"/>
            </a:xfrm>
            <a:prstGeom prst="roundRect">
              <a:avLst>
                <a:gd name="adj" fmla="val 12574"/>
              </a:avLst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14699" name="AutoShape 11"/>
            <p:cNvSpPr>
              <a:spLocks noChangeArrowheads="1"/>
            </p:cNvSpPr>
            <p:nvPr/>
          </p:nvSpPr>
          <p:spPr bwMode="gray">
            <a:xfrm>
              <a:off x="797" y="3118"/>
              <a:ext cx="1488" cy="408"/>
            </a:xfrm>
            <a:prstGeom prst="roundRect">
              <a:avLst>
                <a:gd name="adj" fmla="val 49755"/>
              </a:avLst>
            </a:prstGeom>
            <a:gradFill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41176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14700" name="AutoShape 12"/>
            <p:cNvSpPr>
              <a:spLocks noChangeArrowheads="1"/>
            </p:cNvSpPr>
            <p:nvPr/>
          </p:nvSpPr>
          <p:spPr bwMode="gray">
            <a:xfrm>
              <a:off x="817" y="1950"/>
              <a:ext cx="1462" cy="408"/>
            </a:xfrm>
            <a:prstGeom prst="roundRect">
              <a:avLst>
                <a:gd name="adj" fmla="val 38727"/>
              </a:avLst>
            </a:prstGeom>
            <a:gradFill rotWithShape="1">
              <a:gsLst>
                <a:gs pos="0">
                  <a:schemeClr val="accent1">
                    <a:gamma/>
                    <a:tint val="33333"/>
                    <a:invGamma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</p:grpSp>
      <p:sp>
        <p:nvSpPr>
          <p:cNvPr id="114701" name="Text Box 13"/>
          <p:cNvSpPr txBox="1">
            <a:spLocks noChangeArrowheads="1"/>
          </p:cNvSpPr>
          <p:nvPr/>
        </p:nvSpPr>
        <p:spPr bwMode="white">
          <a:xfrm>
            <a:off x="428596" y="3500438"/>
            <a:ext cx="1785918" cy="1089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20650" indent="-120650" algn="ctr" eaLnBrk="1" hangingPunct="1">
              <a:lnSpc>
                <a:spcPct val="90000"/>
              </a:lnSpc>
              <a:spcBef>
                <a:spcPct val="50000"/>
              </a:spcBef>
            </a:pPr>
            <a:r>
              <a:rPr lang="es-ES_tradnl" b="1" dirty="0" smtClean="0">
                <a:solidFill>
                  <a:schemeClr val="bg2"/>
                </a:solidFill>
              </a:rPr>
              <a:t>Ambientes Virtuales colaborativos  y cooperativos  </a:t>
            </a:r>
            <a:endParaRPr lang="es-ES_tradnl" b="1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114711" name="Rectangle 23"/>
          <p:cNvSpPr>
            <a:spLocks noGrp="1" noRot="1" noChangeArrowheads="1"/>
          </p:cNvSpPr>
          <p:nvPr>
            <p:ph type="title"/>
          </p:nvPr>
        </p:nvSpPr>
        <p:spPr>
          <a:xfrm>
            <a:off x="1905000" y="228600"/>
            <a:ext cx="6667528" cy="884238"/>
          </a:xfrm>
        </p:spPr>
        <p:txBody>
          <a:bodyPr/>
          <a:lstStyle/>
          <a:p>
            <a:r>
              <a:rPr lang="es-ES_tradnl" sz="3200" dirty="0" smtClean="0"/>
              <a:t>Teorías que fundamentan </a:t>
            </a:r>
            <a:endParaRPr lang="es-ES_tradnl" sz="3200" dirty="0"/>
          </a:p>
        </p:txBody>
      </p:sp>
      <p:sp>
        <p:nvSpPr>
          <p:cNvPr id="26" name="25 CuadroTexto"/>
          <p:cNvSpPr txBox="1"/>
          <p:nvPr/>
        </p:nvSpPr>
        <p:spPr>
          <a:xfrm>
            <a:off x="3500430" y="4429132"/>
            <a:ext cx="1357322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_tradnl" sz="1200" dirty="0" smtClean="0"/>
              <a:t>Elementos que propician estos ambientes  </a:t>
            </a:r>
            <a:endParaRPr lang="es-ES_tradnl" sz="1200" dirty="0"/>
          </a:p>
        </p:txBody>
      </p:sp>
      <p:sp>
        <p:nvSpPr>
          <p:cNvPr id="27" name="26 CuadroTexto"/>
          <p:cNvSpPr txBox="1"/>
          <p:nvPr/>
        </p:nvSpPr>
        <p:spPr>
          <a:xfrm>
            <a:off x="2071670" y="1500174"/>
            <a:ext cx="1071570" cy="2769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1200" smtClean="0"/>
              <a:t>Piaget </a:t>
            </a:r>
            <a:endParaRPr lang="es-ES_tradnl" sz="1200"/>
          </a:p>
        </p:txBody>
      </p:sp>
      <p:sp>
        <p:nvSpPr>
          <p:cNvPr id="29" name="28 CuadroTexto"/>
          <p:cNvSpPr txBox="1"/>
          <p:nvPr/>
        </p:nvSpPr>
        <p:spPr>
          <a:xfrm>
            <a:off x="2714612" y="2285992"/>
            <a:ext cx="1214446" cy="2769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1200" smtClean="0"/>
              <a:t>Vygotsky</a:t>
            </a:r>
            <a:endParaRPr lang="es-ES_tradnl" sz="1200"/>
          </a:p>
        </p:txBody>
      </p:sp>
      <p:sp>
        <p:nvSpPr>
          <p:cNvPr id="32" name="31 Nube"/>
          <p:cNvSpPr/>
          <p:nvPr/>
        </p:nvSpPr>
        <p:spPr bwMode="auto">
          <a:xfrm>
            <a:off x="7643834" y="2214554"/>
            <a:ext cx="1285884" cy="1357322"/>
          </a:xfrm>
          <a:prstGeom prst="cloud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11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Garamond" pitchFamily="18" charset="0"/>
              </a:rPr>
              <a:t>La tubería es mas importante que lo que contiene </a:t>
            </a:r>
            <a:endParaRPr kumimoji="0" lang="es-ES_tradnl" sz="9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Garamond" pitchFamily="18" charset="0"/>
            </a:endParaRPr>
          </a:p>
        </p:txBody>
      </p:sp>
      <p:sp>
        <p:nvSpPr>
          <p:cNvPr id="34" name="33 CuadroTexto"/>
          <p:cNvSpPr txBox="1"/>
          <p:nvPr/>
        </p:nvSpPr>
        <p:spPr>
          <a:xfrm>
            <a:off x="214282" y="2214554"/>
            <a:ext cx="1857388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_tradnl" sz="1100" dirty="0" smtClean="0">
                <a:solidFill>
                  <a:schemeClr val="tx1"/>
                </a:solidFill>
              </a:rPr>
              <a:t>Teorías que se basan en la interacción social </a:t>
            </a:r>
            <a:endParaRPr lang="es-ES_tradnl" sz="900" dirty="0" smtClean="0">
              <a:solidFill>
                <a:schemeClr val="tx1"/>
              </a:solidFill>
            </a:endParaRPr>
          </a:p>
          <a:p>
            <a:endParaRPr lang="es-ES_tradnl" dirty="0"/>
          </a:p>
        </p:txBody>
      </p:sp>
      <p:cxnSp>
        <p:nvCxnSpPr>
          <p:cNvPr id="36" name="35 Conector recto de flecha"/>
          <p:cNvCxnSpPr>
            <a:stCxn id="114700" idx="0"/>
            <a:endCxn id="27" idx="2"/>
          </p:cNvCxnSpPr>
          <p:nvPr/>
        </p:nvCxnSpPr>
        <p:spPr bwMode="auto">
          <a:xfrm rot="5400000" flipH="1" flipV="1">
            <a:off x="1212730" y="1967121"/>
            <a:ext cx="1584673" cy="1204778"/>
          </a:xfrm>
          <a:prstGeom prst="straightConnector1">
            <a:avLst/>
          </a:prstGeom>
          <a:ln>
            <a:solidFill>
              <a:srgbClr val="FFC000"/>
            </a:solidFill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4" name="43 CuadroTexto"/>
          <p:cNvSpPr txBox="1"/>
          <p:nvPr/>
        </p:nvSpPr>
        <p:spPr>
          <a:xfrm>
            <a:off x="5214942" y="4286256"/>
            <a:ext cx="2928958" cy="169277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_tradnl" sz="1100" smtClean="0">
                <a:solidFill>
                  <a:schemeClr val="tx1"/>
                </a:solidFill>
              </a:rPr>
              <a:t>Interdependencia positiva (metas,tareas,recursos)</a:t>
            </a:r>
          </a:p>
          <a:p>
            <a:pPr>
              <a:buFont typeface="Arial" pitchFamily="34" charset="0"/>
              <a:buChar char="•"/>
            </a:pPr>
            <a:r>
              <a:rPr lang="es-ES_tradnl" sz="1100" smtClean="0">
                <a:solidFill>
                  <a:schemeClr val="tx1"/>
                </a:solidFill>
              </a:rPr>
              <a:t>Interaccion (el alumno aprende del su compañero del dia a dia)</a:t>
            </a:r>
          </a:p>
          <a:p>
            <a:pPr>
              <a:buFont typeface="Arial" pitchFamily="34" charset="0"/>
              <a:buChar char="•"/>
            </a:pPr>
            <a:r>
              <a:rPr lang="es-ES_tradnl" sz="1100" smtClean="0">
                <a:solidFill>
                  <a:schemeClr val="tx1"/>
                </a:solidFill>
              </a:rPr>
              <a:t>Contribuccion individual(asume una tarea para luego compartirla)</a:t>
            </a:r>
          </a:p>
          <a:p>
            <a:pPr>
              <a:buFont typeface="Arial" pitchFamily="34" charset="0"/>
              <a:buChar char="•"/>
            </a:pPr>
            <a:r>
              <a:rPr lang="es-ES_tradnl" sz="1100" smtClean="0">
                <a:solidFill>
                  <a:schemeClr val="tx1"/>
                </a:solidFill>
              </a:rPr>
              <a:t>Habilidades personales y de grupo</a:t>
            </a:r>
          </a:p>
          <a:p>
            <a:pPr>
              <a:buFont typeface="Arial" pitchFamily="34" charset="0"/>
              <a:buChar char="•"/>
            </a:pPr>
            <a:endParaRPr lang="es-ES_tradnl" sz="900" smtClean="0">
              <a:solidFill>
                <a:schemeClr val="tx1"/>
              </a:solidFill>
            </a:endParaRPr>
          </a:p>
          <a:p>
            <a:endParaRPr lang="es-ES_tradnl"/>
          </a:p>
        </p:txBody>
      </p:sp>
      <p:sp>
        <p:nvSpPr>
          <p:cNvPr id="45" name="44 Abrir llave"/>
          <p:cNvSpPr/>
          <p:nvPr/>
        </p:nvSpPr>
        <p:spPr bwMode="auto">
          <a:xfrm>
            <a:off x="5000628" y="4286256"/>
            <a:ext cx="357190" cy="1285884"/>
          </a:xfrm>
          <a:prstGeom prst="leftBrace">
            <a:avLst>
              <a:gd name="adj1" fmla="val 0"/>
              <a:gd name="adj2" fmla="val 46578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_trad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49" name="48 CuadroTexto"/>
          <p:cNvSpPr txBox="1"/>
          <p:nvPr/>
        </p:nvSpPr>
        <p:spPr>
          <a:xfrm>
            <a:off x="5786446" y="1000108"/>
            <a:ext cx="1643074" cy="138499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_tradnl" sz="1200" dirty="0" smtClean="0">
                <a:solidFill>
                  <a:sysClr val="windowText" lastClr="000000"/>
                </a:solidFill>
              </a:rPr>
              <a:t>Teoría del caos </a:t>
            </a:r>
          </a:p>
          <a:p>
            <a:pPr>
              <a:buFont typeface="Arial" pitchFamily="34" charset="0"/>
              <a:buChar char="•"/>
            </a:pPr>
            <a:r>
              <a:rPr lang="es-ES_tradnl" sz="1200" dirty="0" smtClean="0">
                <a:solidFill>
                  <a:sysClr val="windowText" lastClr="000000"/>
                </a:solidFill>
              </a:rPr>
              <a:t>Las redes </a:t>
            </a:r>
          </a:p>
          <a:p>
            <a:pPr>
              <a:buFont typeface="Arial" pitchFamily="34" charset="0"/>
              <a:buChar char="•"/>
            </a:pPr>
            <a:r>
              <a:rPr lang="es-ES_tradnl" sz="1200" dirty="0" smtClean="0">
                <a:solidFill>
                  <a:sysClr val="windowText" lastClr="000000"/>
                </a:solidFill>
              </a:rPr>
              <a:t>La complejidad </a:t>
            </a:r>
          </a:p>
          <a:p>
            <a:pPr>
              <a:buFont typeface="Arial" pitchFamily="34" charset="0"/>
              <a:buChar char="•"/>
            </a:pPr>
            <a:r>
              <a:rPr lang="es-ES_tradnl" sz="1200" dirty="0" err="1" smtClean="0">
                <a:solidFill>
                  <a:sysClr val="windowText" lastClr="000000"/>
                </a:solidFill>
              </a:rPr>
              <a:t>Autororganizazion</a:t>
            </a:r>
            <a:r>
              <a:rPr lang="es-ES_tradnl" sz="1200" dirty="0" smtClean="0">
                <a:solidFill>
                  <a:sysClr val="windowText" lastClr="000000"/>
                </a:solidFill>
              </a:rPr>
              <a:t> de los aprendizajes  </a:t>
            </a:r>
          </a:p>
          <a:p>
            <a:endParaRPr lang="es-ES_tradnl" sz="1200" dirty="0"/>
          </a:p>
        </p:txBody>
      </p:sp>
      <p:sp>
        <p:nvSpPr>
          <p:cNvPr id="51" name="50 CuadroTexto"/>
          <p:cNvSpPr txBox="1"/>
          <p:nvPr/>
        </p:nvSpPr>
        <p:spPr>
          <a:xfrm>
            <a:off x="4786314" y="2786058"/>
            <a:ext cx="1214446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_tradnl" sz="1100" smtClean="0">
                <a:solidFill>
                  <a:schemeClr val="tx1"/>
                </a:solidFill>
              </a:rPr>
              <a:t>Teoria conectivismo </a:t>
            </a:r>
            <a:endParaRPr lang="es-ES_tradnl" sz="900" smtClean="0">
              <a:solidFill>
                <a:schemeClr val="tx1"/>
              </a:solidFill>
            </a:endParaRPr>
          </a:p>
          <a:p>
            <a:endParaRPr lang="es-ES_tradnl"/>
          </a:p>
        </p:txBody>
      </p:sp>
      <p:sp>
        <p:nvSpPr>
          <p:cNvPr id="52" name="51 CuadroTexto"/>
          <p:cNvSpPr txBox="1"/>
          <p:nvPr/>
        </p:nvSpPr>
        <p:spPr>
          <a:xfrm>
            <a:off x="6429388" y="2714620"/>
            <a:ext cx="1214446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_tradnl" sz="1100" dirty="0" smtClean="0">
                <a:solidFill>
                  <a:schemeClr val="tx1"/>
                </a:solidFill>
              </a:rPr>
              <a:t>Conocimiento compartido   </a:t>
            </a:r>
            <a:endParaRPr lang="es-ES_tradnl" sz="900" dirty="0" smtClean="0">
              <a:solidFill>
                <a:schemeClr val="tx1"/>
              </a:solidFill>
            </a:endParaRPr>
          </a:p>
          <a:p>
            <a:endParaRPr lang="es-ES_tradnl" dirty="0"/>
          </a:p>
        </p:txBody>
      </p:sp>
      <p:cxnSp>
        <p:nvCxnSpPr>
          <p:cNvPr id="56" name="55 Conector recto de flecha"/>
          <p:cNvCxnSpPr/>
          <p:nvPr/>
        </p:nvCxnSpPr>
        <p:spPr bwMode="auto">
          <a:xfrm>
            <a:off x="2500298" y="4071942"/>
            <a:ext cx="1000132" cy="642942"/>
          </a:xfrm>
          <a:prstGeom prst="straightConnector1">
            <a:avLst/>
          </a:prstGeom>
          <a:ln>
            <a:solidFill>
              <a:srgbClr val="FFC000"/>
            </a:solidFill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2" name="61 Conector recto de flecha"/>
          <p:cNvCxnSpPr>
            <a:endCxn id="49" idx="1"/>
          </p:cNvCxnSpPr>
          <p:nvPr/>
        </p:nvCxnSpPr>
        <p:spPr bwMode="auto">
          <a:xfrm rot="5400000" flipH="1" flipV="1">
            <a:off x="5023711" y="2098151"/>
            <a:ext cx="1168280" cy="35719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6" name="65 Conector recto de flecha"/>
          <p:cNvCxnSpPr/>
          <p:nvPr/>
        </p:nvCxnSpPr>
        <p:spPr bwMode="auto">
          <a:xfrm flipV="1">
            <a:off x="5857884" y="3071810"/>
            <a:ext cx="571504" cy="7143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39" name="Picture 10" descr="http://3.bp.blogspot.com/_8aaxeRfvWTY/TMLntur3eqI/AAAAAAAAAA0/V2Fbxxz0Jz8/s1600/blanca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14290"/>
            <a:ext cx="1571636" cy="15628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1" name="40 CuadroTexto"/>
          <p:cNvSpPr txBox="1"/>
          <p:nvPr/>
        </p:nvSpPr>
        <p:spPr>
          <a:xfrm>
            <a:off x="3214678" y="3071810"/>
            <a:ext cx="1071570" cy="2769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1200" smtClean="0"/>
              <a:t>Siemens </a:t>
            </a:r>
            <a:endParaRPr lang="es-ES_tradnl" sz="1200"/>
          </a:p>
        </p:txBody>
      </p:sp>
      <p:cxnSp>
        <p:nvCxnSpPr>
          <p:cNvPr id="42" name="41 Conector recto de flecha"/>
          <p:cNvCxnSpPr>
            <a:endCxn id="29" idx="1"/>
          </p:cNvCxnSpPr>
          <p:nvPr/>
        </p:nvCxnSpPr>
        <p:spPr bwMode="auto">
          <a:xfrm flipV="1">
            <a:off x="1428729" y="2424492"/>
            <a:ext cx="1285883" cy="946107"/>
          </a:xfrm>
          <a:prstGeom prst="straightConnector1">
            <a:avLst/>
          </a:prstGeom>
          <a:ln>
            <a:solidFill>
              <a:srgbClr val="FFC000"/>
            </a:solidFill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4" name="53 Conector recto de flecha"/>
          <p:cNvCxnSpPr>
            <a:stCxn id="114700" idx="0"/>
            <a:endCxn id="41" idx="1"/>
          </p:cNvCxnSpPr>
          <p:nvPr/>
        </p:nvCxnSpPr>
        <p:spPr bwMode="auto">
          <a:xfrm rot="5400000" flipH="1" flipV="1">
            <a:off x="2232909" y="2380078"/>
            <a:ext cx="151536" cy="1812001"/>
          </a:xfrm>
          <a:prstGeom prst="straightConnector1">
            <a:avLst/>
          </a:prstGeom>
          <a:ln>
            <a:solidFill>
              <a:srgbClr val="FFC000"/>
            </a:solidFill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53602" name="Picture 2" descr="http://www.orientared.com/img/piaget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1142984"/>
            <a:ext cx="453516" cy="549180"/>
          </a:xfrm>
          <a:prstGeom prst="rect">
            <a:avLst/>
          </a:prstGeom>
          <a:noFill/>
        </p:spPr>
      </p:pic>
      <p:pic>
        <p:nvPicPr>
          <p:cNvPr id="153604" name="Picture 4" descr="http://2.bp.blogspot.com/_vImQqgA9c8M/SwlWpv5kn_I/AAAAAAAAAA8/Q806uUDH4_c/s320/vigotsky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14744" y="1714488"/>
            <a:ext cx="500066" cy="688980"/>
          </a:xfrm>
          <a:prstGeom prst="rect">
            <a:avLst/>
          </a:prstGeom>
          <a:noFill/>
        </p:spPr>
      </p:pic>
      <p:pic>
        <p:nvPicPr>
          <p:cNvPr id="153606" name="Picture 6" descr="http://etic-grupo4.wikispaces.com/file/view/Siemens.jpg/75063093/Siemens.jpg"/>
          <p:cNvPicPr>
            <a:picLocks noChangeAspect="1" noChangeArrowheads="1"/>
          </p:cNvPicPr>
          <p:nvPr/>
        </p:nvPicPr>
        <p:blipFill>
          <a:blip r:embed="rId5" cstate="print"/>
          <a:srcRect l="9375" t="13514" r="26562"/>
          <a:stretch>
            <a:fillRect/>
          </a:stretch>
        </p:blipFill>
        <p:spPr bwMode="auto">
          <a:xfrm>
            <a:off x="4143372" y="2714620"/>
            <a:ext cx="500066" cy="468351"/>
          </a:xfrm>
          <a:prstGeom prst="rect">
            <a:avLst/>
          </a:prstGeom>
          <a:noFill/>
        </p:spPr>
      </p:pic>
      <p:sp>
        <p:nvSpPr>
          <p:cNvPr id="78" name="77 CuadroTexto"/>
          <p:cNvSpPr txBox="1"/>
          <p:nvPr/>
        </p:nvSpPr>
        <p:spPr>
          <a:xfrm>
            <a:off x="7572396" y="3643314"/>
            <a:ext cx="1214446" cy="87716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_tradnl" sz="1100" dirty="0" smtClean="0">
                <a:solidFill>
                  <a:schemeClr val="tx1"/>
                </a:solidFill>
              </a:rPr>
              <a:t>Información cambia ,crece y varia </a:t>
            </a:r>
            <a:endParaRPr lang="es-ES_tradnl" sz="900" dirty="0" smtClean="0">
              <a:solidFill>
                <a:schemeClr val="tx1"/>
              </a:solidFill>
            </a:endParaRPr>
          </a:p>
          <a:p>
            <a:endParaRPr lang="es-ES_tradnl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98" name="AutoShape 30"/>
          <p:cNvSpPr>
            <a:spLocks noChangeArrowheads="1"/>
          </p:cNvSpPr>
          <p:nvPr/>
        </p:nvSpPr>
        <p:spPr bwMode="gray">
          <a:xfrm>
            <a:off x="1304904" y="2520933"/>
            <a:ext cx="6572250" cy="1076325"/>
          </a:xfrm>
          <a:prstGeom prst="roundRect">
            <a:avLst>
              <a:gd name="adj" fmla="val 16667"/>
            </a:avLst>
          </a:prstGeom>
          <a:solidFill>
            <a:srgbClr val="FFFFFF">
              <a:alpha val="3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109599" name="AutoShape 31"/>
          <p:cNvSpPr>
            <a:spLocks noChangeArrowheads="1"/>
          </p:cNvSpPr>
          <p:nvPr/>
        </p:nvSpPr>
        <p:spPr bwMode="invGray">
          <a:xfrm>
            <a:off x="1195366" y="2597133"/>
            <a:ext cx="6616700" cy="1076325"/>
          </a:xfrm>
          <a:prstGeom prst="roundRect">
            <a:avLst>
              <a:gd name="adj" fmla="val 16667"/>
            </a:avLst>
          </a:prstGeom>
          <a:solidFill>
            <a:srgbClr val="FFFFFF">
              <a:alpha val="7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109572" name="AutoShape 4"/>
          <p:cNvSpPr>
            <a:spLocks noChangeArrowheads="1"/>
          </p:cNvSpPr>
          <p:nvPr/>
        </p:nvSpPr>
        <p:spPr bwMode="gray">
          <a:xfrm>
            <a:off x="1298554" y="1101708"/>
            <a:ext cx="6572250" cy="1076325"/>
          </a:xfrm>
          <a:prstGeom prst="roundRect">
            <a:avLst>
              <a:gd name="adj" fmla="val 16667"/>
            </a:avLst>
          </a:prstGeom>
          <a:solidFill>
            <a:srgbClr val="FFFFFF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109574" name="AutoShape 6"/>
          <p:cNvSpPr>
            <a:spLocks noChangeArrowheads="1"/>
          </p:cNvSpPr>
          <p:nvPr/>
        </p:nvSpPr>
        <p:spPr bwMode="invGray">
          <a:xfrm>
            <a:off x="1189016" y="1190608"/>
            <a:ext cx="6616700" cy="1076325"/>
          </a:xfrm>
          <a:prstGeom prst="roundRect">
            <a:avLst>
              <a:gd name="adj" fmla="val 16667"/>
            </a:avLst>
          </a:prstGeom>
          <a:solidFill>
            <a:srgbClr val="FFFFFF">
              <a:alpha val="7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_tradnl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179491" y="2439971"/>
            <a:ext cx="3852863" cy="401637"/>
            <a:chOff x="720" y="1392"/>
            <a:chExt cx="4058" cy="480"/>
          </a:xfrm>
        </p:grpSpPr>
        <p:sp>
          <p:nvSpPr>
            <p:cNvPr id="109576" name="AutoShape 8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2"/>
                </a:gs>
                <a:gs pos="50000">
                  <a:schemeClr val="accent2">
                    <a:gamma/>
                    <a:shade val="92157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109578" name="AutoShape 10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alpha val="0"/>
                    </a:schemeClr>
                  </a:gs>
                  <a:gs pos="100000">
                    <a:schemeClr val="accent2">
                      <a:gamma/>
                      <a:tint val="19216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109579" name="AutoShape 11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gamma/>
                      <a:tint val="15686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</p:grpSp>
      </p:grpSp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1182666" y="987408"/>
            <a:ext cx="3852863" cy="401638"/>
            <a:chOff x="720" y="1392"/>
            <a:chExt cx="4058" cy="480"/>
          </a:xfrm>
        </p:grpSpPr>
        <p:sp>
          <p:nvSpPr>
            <p:cNvPr id="109586" name="AutoShape 18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shade val="92157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grpSp>
          <p:nvGrpSpPr>
            <p:cNvPr id="7" name="Group 19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109588" name="AutoShape 20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2000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109589" name="AutoShape 21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tint val="22353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</p:grpSp>
      </p:grpSp>
      <p:sp>
        <p:nvSpPr>
          <p:cNvPr id="109590" name="Rectangle 22"/>
          <p:cNvSpPr>
            <a:spLocks noChangeArrowheads="1"/>
          </p:cNvSpPr>
          <p:nvPr/>
        </p:nvSpPr>
        <p:spPr bwMode="gray">
          <a:xfrm>
            <a:off x="1500166" y="1000108"/>
            <a:ext cx="304641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buClr>
                <a:srgbClr val="1F3F5F"/>
              </a:buClr>
            </a:pPr>
            <a:r>
              <a:rPr lang="es-ES_tradnl" sz="1600" b="1" smtClean="0">
                <a:solidFill>
                  <a:srgbClr val="FFFFFF"/>
                </a:solidFill>
                <a:latin typeface="Arial" charset="0"/>
                <a:cs typeface="Arial" charset="0"/>
              </a:rPr>
              <a:t>Osorio luz </a:t>
            </a:r>
            <a:endParaRPr lang="es-ES_tradnl" sz="1600" b="1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09591" name="Rectangle 23"/>
          <p:cNvSpPr>
            <a:spLocks noChangeArrowheads="1"/>
          </p:cNvSpPr>
          <p:nvPr/>
        </p:nvSpPr>
        <p:spPr bwMode="gray">
          <a:xfrm>
            <a:off x="1423966" y="2466958"/>
            <a:ext cx="3200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buClr>
                <a:srgbClr val="1F3F5F"/>
              </a:buClr>
            </a:pPr>
            <a:r>
              <a:rPr lang="es-ES_tradnl" sz="1600" b="1" smtClean="0">
                <a:solidFill>
                  <a:srgbClr val="FFFFFF"/>
                </a:solidFill>
                <a:latin typeface="Arial" charset="0"/>
                <a:cs typeface="Arial" charset="0"/>
              </a:rPr>
              <a:t>Mariona Grane</a:t>
            </a:r>
            <a:endParaRPr lang="es-ES_tradnl" sz="1600" b="1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09593" name="Rectangle 25"/>
          <p:cNvSpPr>
            <a:spLocks noChangeArrowheads="1"/>
          </p:cNvSpPr>
          <p:nvPr/>
        </p:nvSpPr>
        <p:spPr bwMode="white">
          <a:xfrm>
            <a:off x="1666854" y="1473183"/>
            <a:ext cx="5781675" cy="56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s-ES_tradnl" sz="14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Ambientes interactivos para la colaboración sincrónica dentro del contexto </a:t>
            </a:r>
            <a:r>
              <a:rPr lang="es-ES_tradnl" sz="1400" b="1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ludomatica</a:t>
            </a:r>
            <a:r>
              <a:rPr lang="es-ES_tradnl" sz="14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endParaRPr lang="es-ES_tradnl" sz="1400" b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09596" name="Rectangle 28"/>
          <p:cNvSpPr>
            <a:spLocks noChangeArrowheads="1"/>
          </p:cNvSpPr>
          <p:nvPr/>
        </p:nvSpPr>
        <p:spPr bwMode="white">
          <a:xfrm>
            <a:off x="1738291" y="2925746"/>
            <a:ext cx="5781675" cy="310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s-ES_tradnl" sz="1400" b="1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Second</a:t>
            </a:r>
            <a:r>
              <a:rPr lang="es-ES_tradnl" sz="14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s-ES_tradnl" sz="1400" b="1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Life</a:t>
            </a:r>
            <a:r>
              <a:rPr lang="es-ES_tradnl" sz="14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,entorno virtual, aprendizaje real  </a:t>
            </a:r>
            <a:endParaRPr lang="es-ES_tradnl" sz="1400" b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09597" name="Rectangle 29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Investigaciones  </a:t>
            </a:r>
            <a:endParaRPr lang="es-ES_tradnl" dirty="0"/>
          </a:p>
        </p:txBody>
      </p:sp>
      <p:sp>
        <p:nvSpPr>
          <p:cNvPr id="32" name="31 Elipse"/>
          <p:cNvSpPr/>
          <p:nvPr/>
        </p:nvSpPr>
        <p:spPr bwMode="auto">
          <a:xfrm>
            <a:off x="428596" y="357166"/>
            <a:ext cx="1000132" cy="35719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_trad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285720" y="2928934"/>
            <a:ext cx="1785950" cy="928694"/>
            <a:chOff x="797" y="1945"/>
            <a:chExt cx="1489" cy="1584"/>
          </a:xfrm>
        </p:grpSpPr>
        <p:sp>
          <p:nvSpPr>
            <p:cNvPr id="114698" name="AutoShape 10"/>
            <p:cNvSpPr>
              <a:spLocks noChangeArrowheads="1"/>
            </p:cNvSpPr>
            <p:nvPr/>
          </p:nvSpPr>
          <p:spPr bwMode="gray">
            <a:xfrm>
              <a:off x="799" y="1945"/>
              <a:ext cx="1487" cy="1584"/>
            </a:xfrm>
            <a:prstGeom prst="roundRect">
              <a:avLst>
                <a:gd name="adj" fmla="val 12574"/>
              </a:avLst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CR"/>
            </a:p>
          </p:txBody>
        </p:sp>
        <p:sp>
          <p:nvSpPr>
            <p:cNvPr id="114699" name="AutoShape 11"/>
            <p:cNvSpPr>
              <a:spLocks noChangeArrowheads="1"/>
            </p:cNvSpPr>
            <p:nvPr/>
          </p:nvSpPr>
          <p:spPr bwMode="gray">
            <a:xfrm>
              <a:off x="797" y="3118"/>
              <a:ext cx="1488" cy="408"/>
            </a:xfrm>
            <a:prstGeom prst="roundRect">
              <a:avLst>
                <a:gd name="adj" fmla="val 49755"/>
              </a:avLst>
            </a:prstGeom>
            <a:gradFill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41176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CR"/>
            </a:p>
          </p:txBody>
        </p:sp>
        <p:sp>
          <p:nvSpPr>
            <p:cNvPr id="114700" name="AutoShape 12"/>
            <p:cNvSpPr>
              <a:spLocks noChangeArrowheads="1"/>
            </p:cNvSpPr>
            <p:nvPr/>
          </p:nvSpPr>
          <p:spPr bwMode="gray">
            <a:xfrm>
              <a:off x="817" y="1950"/>
              <a:ext cx="1462" cy="408"/>
            </a:xfrm>
            <a:prstGeom prst="roundRect">
              <a:avLst>
                <a:gd name="adj" fmla="val 38727"/>
              </a:avLst>
            </a:prstGeom>
            <a:gradFill rotWithShape="1">
              <a:gsLst>
                <a:gs pos="0">
                  <a:schemeClr val="accent1">
                    <a:gamma/>
                    <a:tint val="33333"/>
                    <a:invGamma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CR"/>
            </a:p>
          </p:txBody>
        </p:sp>
      </p:grpSp>
      <p:sp>
        <p:nvSpPr>
          <p:cNvPr id="114701" name="Text Box 13"/>
          <p:cNvSpPr txBox="1">
            <a:spLocks noChangeArrowheads="1"/>
          </p:cNvSpPr>
          <p:nvPr/>
        </p:nvSpPr>
        <p:spPr bwMode="white">
          <a:xfrm>
            <a:off x="285720" y="3143248"/>
            <a:ext cx="1785918" cy="59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20650" indent="-120650" algn="ctr" eaLnBrk="1" hangingPunct="1">
              <a:lnSpc>
                <a:spcPct val="90000"/>
              </a:lnSpc>
              <a:spcBef>
                <a:spcPct val="50000"/>
              </a:spcBef>
            </a:pPr>
            <a:r>
              <a:rPr lang="es-CR" b="1" smtClean="0">
                <a:solidFill>
                  <a:schemeClr val="bg2"/>
                </a:solidFill>
              </a:rPr>
              <a:t>Aprendizaje </a:t>
            </a:r>
            <a:r>
              <a:rPr lang="es-CR" b="1" err="1" smtClean="0">
                <a:solidFill>
                  <a:schemeClr val="bg2"/>
                </a:solidFill>
              </a:rPr>
              <a:t>inmersivo</a:t>
            </a:r>
            <a:r>
              <a:rPr lang="es-CR" b="1" smtClean="0">
                <a:solidFill>
                  <a:schemeClr val="bg2"/>
                </a:solidFill>
              </a:rPr>
              <a:t> </a:t>
            </a:r>
            <a:endParaRPr lang="en-US" b="1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114711" name="Rectangle 23"/>
          <p:cNvSpPr>
            <a:spLocks noGrp="1" noRot="1" noChangeArrowheads="1"/>
          </p:cNvSpPr>
          <p:nvPr>
            <p:ph type="title"/>
          </p:nvPr>
        </p:nvSpPr>
        <p:spPr>
          <a:xfrm>
            <a:off x="1905000" y="228600"/>
            <a:ext cx="6667528" cy="884238"/>
          </a:xfrm>
        </p:spPr>
        <p:txBody>
          <a:bodyPr/>
          <a:lstStyle/>
          <a:p>
            <a:r>
              <a:rPr lang="en-US" sz="3200" dirty="0" err="1" smtClean="0"/>
              <a:t>Aprendizaje</a:t>
            </a:r>
            <a:r>
              <a:rPr lang="en-US" sz="3200" dirty="0" smtClean="0"/>
              <a:t> </a:t>
            </a:r>
            <a:r>
              <a:rPr lang="en-US" sz="3200" dirty="0" err="1" smtClean="0"/>
              <a:t>inmersivo</a:t>
            </a:r>
            <a:r>
              <a:rPr lang="en-US" sz="3200" dirty="0" smtClean="0"/>
              <a:t>  </a:t>
            </a:r>
            <a:endParaRPr lang="en-US" sz="3200" dirty="0"/>
          </a:p>
        </p:txBody>
      </p:sp>
      <p:sp>
        <p:nvSpPr>
          <p:cNvPr id="26" name="25 CuadroTexto"/>
          <p:cNvSpPr txBox="1"/>
          <p:nvPr/>
        </p:nvSpPr>
        <p:spPr>
          <a:xfrm>
            <a:off x="500034" y="4143380"/>
            <a:ext cx="1357322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R" sz="1200" smtClean="0"/>
              <a:t>Begoña Gros “Evolución de los juegos”</a:t>
            </a:r>
            <a:endParaRPr lang="es-CR" sz="1200"/>
          </a:p>
        </p:txBody>
      </p:sp>
      <p:sp>
        <p:nvSpPr>
          <p:cNvPr id="27" name="26 CuadroTexto"/>
          <p:cNvSpPr txBox="1"/>
          <p:nvPr/>
        </p:nvSpPr>
        <p:spPr>
          <a:xfrm>
            <a:off x="2571736" y="1428736"/>
            <a:ext cx="1071570" cy="2769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R" sz="1200" smtClean="0"/>
              <a:t>Tecnología  </a:t>
            </a:r>
            <a:endParaRPr lang="es-CR" sz="1200"/>
          </a:p>
        </p:txBody>
      </p:sp>
      <p:cxnSp>
        <p:nvCxnSpPr>
          <p:cNvPr id="36" name="35 Conector recto de flecha"/>
          <p:cNvCxnSpPr>
            <a:stCxn id="114700" idx="0"/>
            <a:endCxn id="27" idx="2"/>
          </p:cNvCxnSpPr>
          <p:nvPr/>
        </p:nvCxnSpPr>
        <p:spPr bwMode="auto">
          <a:xfrm rot="5400000" flipH="1" flipV="1">
            <a:off x="1533941" y="1358286"/>
            <a:ext cx="1226130" cy="1921029"/>
          </a:xfrm>
          <a:prstGeom prst="straightConnector1">
            <a:avLst/>
          </a:prstGeom>
          <a:ln>
            <a:solidFill>
              <a:srgbClr val="FFC000"/>
            </a:solidFill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9" name="48 CuadroTexto"/>
          <p:cNvSpPr txBox="1"/>
          <p:nvPr/>
        </p:nvSpPr>
        <p:spPr>
          <a:xfrm>
            <a:off x="4357686" y="3214686"/>
            <a:ext cx="1643074" cy="1461939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CR" sz="1100" dirty="0" smtClean="0">
                <a:solidFill>
                  <a:sysClr val="windowText" lastClr="000000"/>
                </a:solidFill>
              </a:rPr>
              <a:t>Donde los escenarios no son estáticos, tienen mas recursos visuales que ayudan la memoria de corto plazo.(Levy 2007)</a:t>
            </a:r>
            <a:endParaRPr lang="es-CR" sz="1100" dirty="0">
              <a:solidFill>
                <a:sysClr val="windowText" lastClr="000000"/>
              </a:solidFill>
            </a:endParaRPr>
          </a:p>
          <a:p>
            <a:endParaRPr lang="es-CR" sz="1200" dirty="0"/>
          </a:p>
        </p:txBody>
      </p:sp>
      <p:sp>
        <p:nvSpPr>
          <p:cNvPr id="51" name="50 CuadroTexto"/>
          <p:cNvSpPr txBox="1"/>
          <p:nvPr/>
        </p:nvSpPr>
        <p:spPr>
          <a:xfrm>
            <a:off x="4500562" y="1500174"/>
            <a:ext cx="1428760" cy="118494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R" sz="1100" dirty="0" smtClean="0">
                <a:solidFill>
                  <a:sysClr val="windowText" lastClr="000000"/>
                </a:solidFill>
              </a:rPr>
              <a:t>Se consigue una identificación mas profunda con los personajes  </a:t>
            </a:r>
            <a:endParaRPr lang="es-CR" sz="900" dirty="0">
              <a:solidFill>
                <a:sysClr val="windowText" lastClr="000000"/>
              </a:solidFill>
            </a:endParaRPr>
          </a:p>
          <a:p>
            <a:pPr algn="ctr"/>
            <a:endParaRPr lang="es-CR" sz="1400" dirty="0"/>
          </a:p>
        </p:txBody>
      </p:sp>
      <p:cxnSp>
        <p:nvCxnSpPr>
          <p:cNvPr id="56" name="55 Conector recto de flecha"/>
          <p:cNvCxnSpPr/>
          <p:nvPr/>
        </p:nvCxnSpPr>
        <p:spPr bwMode="auto">
          <a:xfrm flipV="1">
            <a:off x="4000496" y="2357430"/>
            <a:ext cx="500066" cy="142876"/>
          </a:xfrm>
          <a:prstGeom prst="straightConnector1">
            <a:avLst/>
          </a:prstGeom>
          <a:ln>
            <a:solidFill>
              <a:srgbClr val="FFC000"/>
            </a:solidFill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2" name="61 Conector recto de flecha"/>
          <p:cNvCxnSpPr>
            <a:stCxn id="51" idx="2"/>
          </p:cNvCxnSpPr>
          <p:nvPr/>
        </p:nvCxnSpPr>
        <p:spPr bwMode="auto">
          <a:xfrm rot="5400000">
            <a:off x="4985875" y="2914181"/>
            <a:ext cx="458134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6" name="65 Conector recto de flecha"/>
          <p:cNvCxnSpPr>
            <a:endCxn id="167938" idx="1"/>
          </p:cNvCxnSpPr>
          <p:nvPr/>
        </p:nvCxnSpPr>
        <p:spPr bwMode="auto">
          <a:xfrm flipV="1">
            <a:off x="5929322" y="1639688"/>
            <a:ext cx="714380" cy="360552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1" name="40 CuadroTexto"/>
          <p:cNvSpPr txBox="1"/>
          <p:nvPr/>
        </p:nvSpPr>
        <p:spPr>
          <a:xfrm>
            <a:off x="3000364" y="2357430"/>
            <a:ext cx="1071570" cy="2769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R" sz="1200" smtClean="0"/>
              <a:t>Ventaja  </a:t>
            </a:r>
            <a:endParaRPr lang="es-CR" sz="1200"/>
          </a:p>
        </p:txBody>
      </p:sp>
      <p:cxnSp>
        <p:nvCxnSpPr>
          <p:cNvPr id="54" name="53 Conector recto de flecha"/>
          <p:cNvCxnSpPr>
            <a:stCxn id="114701" idx="3"/>
          </p:cNvCxnSpPr>
          <p:nvPr/>
        </p:nvCxnSpPr>
        <p:spPr bwMode="auto">
          <a:xfrm flipV="1">
            <a:off x="2071638" y="2571744"/>
            <a:ext cx="928728" cy="866970"/>
          </a:xfrm>
          <a:prstGeom prst="straightConnector1">
            <a:avLst/>
          </a:prstGeom>
          <a:ln>
            <a:solidFill>
              <a:srgbClr val="FFC000"/>
            </a:solidFill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67938" name="Picture 2" descr="http://t2.gstatic.com/images?q=tbn:ANd9GcS6RvPzZ2bSnFToEhLi6T4IObSlXhqnE9eB2LPYxdxG4Xovfj7L&amp;t=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702" y="1000108"/>
            <a:ext cx="1655766" cy="127916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67940" name="Picture 4" descr="http://www.wowjuegos.com/blog/wp-content/uploads/2009/02/mari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4643446"/>
            <a:ext cx="857256" cy="803915"/>
          </a:xfrm>
          <a:prstGeom prst="rect">
            <a:avLst/>
          </a:prstGeom>
          <a:noFill/>
        </p:spPr>
      </p:pic>
      <p:pic>
        <p:nvPicPr>
          <p:cNvPr id="167942" name="Picture 6" descr="http://t0.gstatic.com/images?q=tbn:ANd9GcRBsgmE98cHJMgibz1XVtOgKKqobDeIteiqtLwWKAIFtA8unnL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57422" y="5072074"/>
            <a:ext cx="1000132" cy="749134"/>
          </a:xfrm>
          <a:prstGeom prst="rect">
            <a:avLst/>
          </a:prstGeom>
          <a:noFill/>
        </p:spPr>
      </p:pic>
      <p:pic>
        <p:nvPicPr>
          <p:cNvPr id="167944" name="Picture 8" descr="http://www.miconsola.info/wp-content/uploads/2009/07/sims3-play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43240" y="5572140"/>
            <a:ext cx="1000132" cy="746067"/>
          </a:xfrm>
          <a:prstGeom prst="rect">
            <a:avLst/>
          </a:prstGeom>
          <a:noFill/>
        </p:spPr>
      </p:pic>
      <p:pic>
        <p:nvPicPr>
          <p:cNvPr id="167946" name="Picture 10" descr="http://leonardo4c.files.wordpress.com/2009/05/realidadvirtual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44" y="214290"/>
            <a:ext cx="1571604" cy="117870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98" name="AutoShape 30"/>
          <p:cNvSpPr>
            <a:spLocks noChangeArrowheads="1"/>
          </p:cNvSpPr>
          <p:nvPr/>
        </p:nvSpPr>
        <p:spPr bwMode="gray">
          <a:xfrm>
            <a:off x="1304904" y="2520933"/>
            <a:ext cx="6572250" cy="1076325"/>
          </a:xfrm>
          <a:prstGeom prst="roundRect">
            <a:avLst>
              <a:gd name="adj" fmla="val 16667"/>
            </a:avLst>
          </a:prstGeom>
          <a:solidFill>
            <a:srgbClr val="FFFFFF">
              <a:alpha val="3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109599" name="AutoShape 31"/>
          <p:cNvSpPr>
            <a:spLocks noChangeArrowheads="1"/>
          </p:cNvSpPr>
          <p:nvPr/>
        </p:nvSpPr>
        <p:spPr bwMode="invGray">
          <a:xfrm>
            <a:off x="1195366" y="2597133"/>
            <a:ext cx="6616700" cy="1076325"/>
          </a:xfrm>
          <a:prstGeom prst="roundRect">
            <a:avLst>
              <a:gd name="adj" fmla="val 16667"/>
            </a:avLst>
          </a:prstGeom>
          <a:solidFill>
            <a:srgbClr val="FFFFFF">
              <a:alpha val="7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109572" name="AutoShape 4"/>
          <p:cNvSpPr>
            <a:spLocks noChangeArrowheads="1"/>
          </p:cNvSpPr>
          <p:nvPr/>
        </p:nvSpPr>
        <p:spPr bwMode="gray">
          <a:xfrm>
            <a:off x="1298554" y="1101708"/>
            <a:ext cx="6572250" cy="1076325"/>
          </a:xfrm>
          <a:prstGeom prst="roundRect">
            <a:avLst>
              <a:gd name="adj" fmla="val 16667"/>
            </a:avLst>
          </a:prstGeom>
          <a:solidFill>
            <a:srgbClr val="FFFFFF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109574" name="AutoShape 6"/>
          <p:cNvSpPr>
            <a:spLocks noChangeArrowheads="1"/>
          </p:cNvSpPr>
          <p:nvPr/>
        </p:nvSpPr>
        <p:spPr bwMode="invGray">
          <a:xfrm>
            <a:off x="1189016" y="1190608"/>
            <a:ext cx="6616700" cy="1076325"/>
          </a:xfrm>
          <a:prstGeom prst="roundRect">
            <a:avLst>
              <a:gd name="adj" fmla="val 16667"/>
            </a:avLst>
          </a:prstGeom>
          <a:solidFill>
            <a:srgbClr val="FFFFFF">
              <a:alpha val="7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_tradnl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179491" y="2439971"/>
            <a:ext cx="3852863" cy="401637"/>
            <a:chOff x="720" y="1392"/>
            <a:chExt cx="4058" cy="480"/>
          </a:xfrm>
        </p:grpSpPr>
        <p:sp>
          <p:nvSpPr>
            <p:cNvPr id="109576" name="AutoShape 8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2"/>
                </a:gs>
                <a:gs pos="50000">
                  <a:schemeClr val="accent2">
                    <a:gamma/>
                    <a:shade val="92157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109578" name="AutoShape 10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alpha val="0"/>
                    </a:schemeClr>
                  </a:gs>
                  <a:gs pos="100000">
                    <a:schemeClr val="accent2">
                      <a:gamma/>
                      <a:tint val="19216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109579" name="AutoShape 11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gamma/>
                      <a:tint val="15686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</p:grpSp>
      </p:grpSp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1182666" y="987408"/>
            <a:ext cx="3852863" cy="401638"/>
            <a:chOff x="720" y="1392"/>
            <a:chExt cx="4058" cy="480"/>
          </a:xfrm>
        </p:grpSpPr>
        <p:sp>
          <p:nvSpPr>
            <p:cNvPr id="109586" name="AutoShape 18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shade val="92157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grpSp>
          <p:nvGrpSpPr>
            <p:cNvPr id="7" name="Group 19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109588" name="AutoShape 20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2000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109589" name="AutoShape 21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tint val="22353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</p:grpSp>
      </p:grpSp>
      <p:sp>
        <p:nvSpPr>
          <p:cNvPr id="109590" name="Rectangle 22"/>
          <p:cNvSpPr>
            <a:spLocks noChangeArrowheads="1"/>
          </p:cNvSpPr>
          <p:nvPr/>
        </p:nvSpPr>
        <p:spPr bwMode="gray">
          <a:xfrm>
            <a:off x="1500166" y="1000108"/>
            <a:ext cx="35719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buClr>
                <a:srgbClr val="1F3F5F"/>
              </a:buClr>
            </a:pPr>
            <a:r>
              <a:rPr lang="es-ES_tradnl" sz="1600" b="1" smtClean="0">
                <a:solidFill>
                  <a:srgbClr val="FFFFFF"/>
                </a:solidFill>
                <a:latin typeface="Arial" charset="0"/>
                <a:cs typeface="Arial" charset="0"/>
              </a:rPr>
              <a:t>Begoña Gros y Llorenç Valverde </a:t>
            </a:r>
            <a:endParaRPr lang="es-ES_tradnl" sz="1600" b="1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09591" name="Rectangle 23"/>
          <p:cNvSpPr>
            <a:spLocks noChangeArrowheads="1"/>
          </p:cNvSpPr>
          <p:nvPr/>
        </p:nvSpPr>
        <p:spPr bwMode="gray">
          <a:xfrm>
            <a:off x="1423966" y="2466958"/>
            <a:ext cx="3200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buClr>
                <a:srgbClr val="1F3F5F"/>
              </a:buClr>
            </a:pPr>
            <a:r>
              <a:rPr lang="es-ES_tradnl" sz="1600" b="1" smtClean="0">
                <a:solidFill>
                  <a:srgbClr val="FFFFFF"/>
                </a:solidFill>
                <a:latin typeface="Arial" charset="0"/>
                <a:cs typeface="Arial" charset="0"/>
              </a:rPr>
              <a:t>Israel Marquez </a:t>
            </a:r>
            <a:endParaRPr lang="es-ES_tradnl" sz="1600" b="1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09593" name="Rectangle 25"/>
          <p:cNvSpPr>
            <a:spLocks noChangeArrowheads="1"/>
          </p:cNvSpPr>
          <p:nvPr/>
        </p:nvSpPr>
        <p:spPr bwMode="white">
          <a:xfrm>
            <a:off x="1666854" y="1473183"/>
            <a:ext cx="5781675" cy="803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s-ES_tradnl" sz="14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Aprendizaje </a:t>
            </a:r>
            <a:r>
              <a:rPr lang="es-ES_tradnl" sz="1400" b="1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inmersivo</a:t>
            </a:r>
            <a:r>
              <a:rPr lang="es-ES_tradnl" sz="14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a través de los mundos virtuales. </a:t>
            </a:r>
            <a:r>
              <a:rPr lang="es-ES_tradnl" sz="1400" dirty="0" smtClean="0">
                <a:hlinkClick r:id="rId2"/>
              </a:rPr>
              <a:t> http://www.mrebollo.es/2008/06/metaversos-el-aprendizaje-inmersivo-a-traves-de-los-mundos-virtuales/</a:t>
            </a:r>
            <a:r>
              <a:rPr lang="es-ES_tradnl" sz="14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endParaRPr lang="es-ES_tradnl" sz="1400" b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09596" name="Rectangle 28"/>
          <p:cNvSpPr>
            <a:spLocks noChangeArrowheads="1"/>
          </p:cNvSpPr>
          <p:nvPr/>
        </p:nvSpPr>
        <p:spPr bwMode="white">
          <a:xfrm>
            <a:off x="1738291" y="2925746"/>
            <a:ext cx="5781675" cy="310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s-ES_tradnl" sz="14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La simulación como aprendizaje : educación y mundos virtuales  </a:t>
            </a:r>
            <a:endParaRPr lang="es-ES_tradnl" sz="1400" b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09597" name="Rectangle 29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Investigaciones </a:t>
            </a:r>
            <a:endParaRPr lang="es-ES_tradnl"/>
          </a:p>
        </p:txBody>
      </p:sp>
      <p:sp>
        <p:nvSpPr>
          <p:cNvPr id="32" name="31 Elipse"/>
          <p:cNvSpPr/>
          <p:nvPr/>
        </p:nvSpPr>
        <p:spPr bwMode="auto">
          <a:xfrm>
            <a:off x="428596" y="357166"/>
            <a:ext cx="1000132" cy="35719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_trad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45TGp_tech_dark_ani">
  <a:themeElements>
    <a:clrScheme name="Stream 1">
      <a:dk1>
        <a:srgbClr val="000000"/>
      </a:dk1>
      <a:lt1>
        <a:srgbClr val="FFFFFF"/>
      </a:lt1>
      <a:dk2>
        <a:srgbClr val="445E7A"/>
      </a:dk2>
      <a:lt2>
        <a:srgbClr val="DDDDDD"/>
      </a:lt2>
      <a:accent1>
        <a:srgbClr val="417799"/>
      </a:accent1>
      <a:accent2>
        <a:srgbClr val="009999"/>
      </a:accent2>
      <a:accent3>
        <a:srgbClr val="B0B6BE"/>
      </a:accent3>
      <a:accent4>
        <a:srgbClr val="DADADA"/>
      </a:accent4>
      <a:accent5>
        <a:srgbClr val="B0BDCA"/>
      </a:accent5>
      <a:accent6>
        <a:srgbClr val="008A8A"/>
      </a:accent6>
      <a:hlink>
        <a:srgbClr val="C47C40"/>
      </a:hlink>
      <a:folHlink>
        <a:srgbClr val="E25832"/>
      </a:folHlink>
    </a:clrScheme>
    <a:fontScheme name="Stream">
      <a:majorFont>
        <a:latin typeface="Lucida Sans Unicode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Stream 1">
        <a:dk1>
          <a:srgbClr val="000000"/>
        </a:dk1>
        <a:lt1>
          <a:srgbClr val="FFFFFF"/>
        </a:lt1>
        <a:dk2>
          <a:srgbClr val="445E7A"/>
        </a:dk2>
        <a:lt2>
          <a:srgbClr val="DDDDDD"/>
        </a:lt2>
        <a:accent1>
          <a:srgbClr val="417799"/>
        </a:accent1>
        <a:accent2>
          <a:srgbClr val="009999"/>
        </a:accent2>
        <a:accent3>
          <a:srgbClr val="B0B6BE"/>
        </a:accent3>
        <a:accent4>
          <a:srgbClr val="DADADA"/>
        </a:accent4>
        <a:accent5>
          <a:srgbClr val="B0BDCA"/>
        </a:accent5>
        <a:accent6>
          <a:srgbClr val="008A8A"/>
        </a:accent6>
        <a:hlink>
          <a:srgbClr val="C47C40"/>
        </a:hlink>
        <a:folHlink>
          <a:srgbClr val="E2583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2A7CD6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CBFE8"/>
        </a:accent5>
        <a:accent6>
          <a:srgbClr val="9879CB"/>
        </a:accent6>
        <a:hlink>
          <a:srgbClr val="25B9E7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000000"/>
        </a:dk1>
        <a:lt1>
          <a:srgbClr val="FFFFFF"/>
        </a:lt1>
        <a:dk2>
          <a:srgbClr val="445E7A"/>
        </a:dk2>
        <a:lt2>
          <a:srgbClr val="DDDDDD"/>
        </a:lt2>
        <a:accent1>
          <a:srgbClr val="3468A6"/>
        </a:accent1>
        <a:accent2>
          <a:srgbClr val="E49D1C"/>
        </a:accent2>
        <a:accent3>
          <a:srgbClr val="B0B6BE"/>
        </a:accent3>
        <a:accent4>
          <a:srgbClr val="DADADA"/>
        </a:accent4>
        <a:accent5>
          <a:srgbClr val="AEB9D0"/>
        </a:accent5>
        <a:accent6>
          <a:srgbClr val="CF8E18"/>
        </a:accent6>
        <a:hlink>
          <a:srgbClr val="4EA5B6"/>
        </a:hlink>
        <a:folHlink>
          <a:srgbClr val="E2583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445TGp_tech_dark_ani</Template>
  <TotalTime>333</TotalTime>
  <Words>779</Words>
  <Application>Microsoft Office PowerPoint</Application>
  <PresentationFormat>Presentación en pantalla (4:3)</PresentationFormat>
  <Paragraphs>149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7" baseType="lpstr">
      <vt:lpstr>445TGp_tech_dark_ani</vt:lpstr>
      <vt:lpstr> Búsqueda académica  </vt:lpstr>
      <vt:lpstr>Elementos relevantes con el objeto de estudio </vt:lpstr>
      <vt:lpstr>Diapositiva 3</vt:lpstr>
      <vt:lpstr>Nativos digitales o generación de vida 2.0 </vt:lpstr>
      <vt:lpstr>Investigaciones </vt:lpstr>
      <vt:lpstr>Teorías que fundamentan </vt:lpstr>
      <vt:lpstr>Investigaciones  </vt:lpstr>
      <vt:lpstr>Aprendizaje inmersivo  </vt:lpstr>
      <vt:lpstr>Investigaciones </vt:lpstr>
      <vt:lpstr>Punto de vista pedagógico </vt:lpstr>
      <vt:lpstr>Investigaciones </vt:lpstr>
      <vt:lpstr>Planteamiento didáctico  </vt:lpstr>
      <vt:lpstr>Investigaciones </vt:lpstr>
      <vt:lpstr>Formación del docente  </vt:lpstr>
      <vt:lpstr>Investigaciones </vt:lpstr>
      <vt:lpstr>Diapositiva 16</vt:lpstr>
    </vt:vector>
  </TitlesOfParts>
  <Company>SoftPack©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ThemeGallery PowerTemplate</dc:title>
  <dc:creator>Illusion V2</dc:creator>
  <cp:lastModifiedBy>Windows XP SP3</cp:lastModifiedBy>
  <cp:revision>46</cp:revision>
  <dcterms:created xsi:type="dcterms:W3CDTF">2011-04-08T01:33:40Z</dcterms:created>
  <dcterms:modified xsi:type="dcterms:W3CDTF">2011-07-15T02:19:53Z</dcterms:modified>
</cp:coreProperties>
</file>