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D5A39-DA96-4DC9-89B9-429532FCA63B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Tendencias constructivas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Estas tendencias se suelen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dar en la </a:t>
            </a:r>
            <a:r>
              <a:rPr lang="es-ES" sz="2200" b="1" smtClean="0"/>
              <a:t>FASE DE MADUREZ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del grupo.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Aunque las personas tenemos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momentos poco constructivos,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se puede decir que un grupo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puede considerarse 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tendencia constructiva cuando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todos sus miembros 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b="1" smtClean="0"/>
              <a:t>RESPETAN </a:t>
            </a:r>
            <a:r>
              <a:rPr lang="es-ES" sz="2200" smtClean="0"/>
              <a:t>y son capaces 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b="1" smtClean="0"/>
              <a:t>BUSCAR SOLUCIONES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2200" smtClean="0"/>
              <a:t>a través del diálogo</a:t>
            </a:r>
          </a:p>
        </p:txBody>
      </p:sp>
      <p:pic>
        <p:nvPicPr>
          <p:cNvPr id="11268" name="Picture 7" descr="Colinas azules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48300" y="2133600"/>
            <a:ext cx="2795588" cy="3382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Tendencias constructivas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Tendencias constructivas</dc:title>
  <dc:creator>alumno</dc:creator>
  <cp:lastModifiedBy>alumno</cp:lastModifiedBy>
  <cp:revision>1</cp:revision>
  <dcterms:created xsi:type="dcterms:W3CDTF">2011-06-30T17:43:01Z</dcterms:created>
  <dcterms:modified xsi:type="dcterms:W3CDTF">2011-06-30T17:43:36Z</dcterms:modified>
</cp:coreProperties>
</file>