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CA113-CE44-472A-A719-2742E254FC1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Tendencias activistas</a:t>
            </a:r>
          </a:p>
        </p:txBody>
      </p:sp>
      <p:graphicFrame>
        <p:nvGraphicFramePr>
          <p:cNvPr id="20513" name="Group 33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2309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ALUMNO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FORMADOR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Liderar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Reflexionar en grupo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Chulear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Restarle importancia al individuo y dársela al grupo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 un “resabido”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Aprovechar sus conocimientos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Hacerse imprescindible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Tutelar el trabajo en grupo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Tendencias activistas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2</cp:revision>
  <dcterms:created xsi:type="dcterms:W3CDTF">2011-06-30T17:29:20Z</dcterms:created>
  <dcterms:modified xsi:type="dcterms:W3CDTF">2011-06-30T17:31:17Z</dcterms:modified>
</cp:coreProperties>
</file>