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CA113-CE44-472A-A719-2742E254FC1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Tendencias derrotistas</a:t>
            </a:r>
          </a:p>
        </p:txBody>
      </p:sp>
      <p:graphicFrame>
        <p:nvGraphicFramePr>
          <p:cNvPr id="18469" name="Group 37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18487" cy="4032251"/>
        </p:xfrm>
        <a:graphic>
          <a:graphicData uri="http://schemas.openxmlformats.org/drawingml/2006/table">
            <a:tbl>
              <a:tblPr/>
              <a:tblGrid>
                <a:gridCol w="4110037"/>
                <a:gridCol w="4108450"/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ACTITUD DEL ALUMNO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ACTITUD DEL FORMADOR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Todo lo ve negro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puede contaminar al grupo. Es negativo para consigo mismo, para con el grupo y para con el formador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Hacer notar los aspectos positivos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Sólo ve lo negativo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siempre ve la botella “medio vacía”. Esta actitud puede paralizar el trabajo del grupo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Elogiar sus aportaciones positivas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Nada merece la pena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Utiliza expresiones como “y esto para qué sirve”, “yo no sirvo para esto”, …Si contamina al grupo se necesitará el doble de esfuerzo para que se realice el aprendizaje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Reflexionar sobre la importancia del aprendizaje para él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Tendencias derrotistas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2</cp:revision>
  <dcterms:created xsi:type="dcterms:W3CDTF">2011-06-30T17:25:52Z</dcterms:created>
  <dcterms:modified xsi:type="dcterms:W3CDTF">2011-06-30T17:32:23Z</dcterms:modified>
</cp:coreProperties>
</file>