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6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99"/>
    <a:srgbClr val="75E8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s-ES" altLang="en-US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 altLang="en-US"/>
              <a:t>Haga clic para modificar el estilo de subtítulo del patrón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8C0FE-D606-4218-8AD7-CDDDF2B2D93A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5714B-A948-4865-AE20-458B20262A3F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98EF-7926-4850-B2CE-75547EA7F9B6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68631-7230-48F7-A1CA-B95D81055352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431C-0D64-4D4B-AFCE-9096F5033585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30A9D-3372-495D-B980-351A3E7E1BA7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103EB-8491-4891-AE64-0BF93B9694D2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6E9F0-02E8-4719-B4FA-39FDD52ABF69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F27DF-3E76-45F0-8640-8DE163236C49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614D7-454E-4B57-9D8A-A135F604D377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7619B-8AF1-4B40-A187-8A5830A05C97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327F4-E5BF-40FE-843D-55012D8D7987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ECED-6516-4753-AD3D-19CFE74122ED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7C0009E6-29EF-4755-9FB0-2844ABBB9E02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Esquema de la comunicación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ES" smtClean="0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3419475" y="3213100"/>
            <a:ext cx="1944688" cy="1368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 b="1"/>
              <a:t>COMUNICACIÓN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55650" y="3573463"/>
            <a:ext cx="1584325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EMISOR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300788" y="3573463"/>
            <a:ext cx="1727200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RECEPTOR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987675" y="2492375"/>
            <a:ext cx="273685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MENSAJE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132138" y="5084763"/>
            <a:ext cx="2808287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RETROALIMENTACIÓN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1476375" y="27082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1476375" y="27082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724525" y="27082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7092950" y="27082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7092950" y="407670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5940425" y="53006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>
            <a:off x="1403350" y="5373688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V="1">
            <a:off x="1403350" y="40767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5940425" y="2420938"/>
            <a:ext cx="1368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Canal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1763713" y="4437063"/>
            <a:ext cx="14398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Código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6084888" y="5589588"/>
            <a:ext cx="19431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Contexto</a:t>
            </a:r>
          </a:p>
        </p:txBody>
      </p:sp>
      <p:sp>
        <p:nvSpPr>
          <p:cNvPr id="7188" name="Freeform 20"/>
          <p:cNvSpPr>
            <a:spLocks/>
          </p:cNvSpPr>
          <p:nvPr/>
        </p:nvSpPr>
        <p:spPr bwMode="auto">
          <a:xfrm>
            <a:off x="1692275" y="2924175"/>
            <a:ext cx="1646238" cy="304800"/>
          </a:xfrm>
          <a:custGeom>
            <a:avLst/>
            <a:gdLst>
              <a:gd name="T0" fmla="*/ 0 w 1037"/>
              <a:gd name="T1" fmla="*/ 30163 h 192"/>
              <a:gd name="T2" fmla="*/ 136525 w 1037"/>
              <a:gd name="T3" fmla="*/ 136525 h 192"/>
              <a:gd name="T4" fmla="*/ 258763 w 1037"/>
              <a:gd name="T5" fmla="*/ 60325 h 192"/>
              <a:gd name="T6" fmla="*/ 350838 w 1037"/>
              <a:gd name="T7" fmla="*/ 0 h 192"/>
              <a:gd name="T8" fmla="*/ 549275 w 1037"/>
              <a:gd name="T9" fmla="*/ 198437 h 192"/>
              <a:gd name="T10" fmla="*/ 579438 w 1037"/>
              <a:gd name="T11" fmla="*/ 166687 h 192"/>
              <a:gd name="T12" fmla="*/ 609600 w 1037"/>
              <a:gd name="T13" fmla="*/ 76200 h 192"/>
              <a:gd name="T14" fmla="*/ 655638 w 1037"/>
              <a:gd name="T15" fmla="*/ 228600 h 192"/>
              <a:gd name="T16" fmla="*/ 777875 w 1037"/>
              <a:gd name="T17" fmla="*/ 136525 h 192"/>
              <a:gd name="T18" fmla="*/ 914400 w 1037"/>
              <a:gd name="T19" fmla="*/ 304800 h 192"/>
              <a:gd name="T20" fmla="*/ 960438 w 1037"/>
              <a:gd name="T21" fmla="*/ 258763 h 192"/>
              <a:gd name="T22" fmla="*/ 1050925 w 1037"/>
              <a:gd name="T23" fmla="*/ 198437 h 192"/>
              <a:gd name="T24" fmla="*/ 1082675 w 1037"/>
              <a:gd name="T25" fmla="*/ 212725 h 192"/>
              <a:gd name="T26" fmla="*/ 1189038 w 1037"/>
              <a:gd name="T27" fmla="*/ 136525 h 192"/>
              <a:gd name="T28" fmla="*/ 1235075 w 1037"/>
              <a:gd name="T29" fmla="*/ 166687 h 192"/>
              <a:gd name="T30" fmla="*/ 1295400 w 1037"/>
              <a:gd name="T31" fmla="*/ 258763 h 192"/>
              <a:gd name="T32" fmla="*/ 1417638 w 1037"/>
              <a:gd name="T33" fmla="*/ 198437 h 192"/>
              <a:gd name="T34" fmla="*/ 1463675 w 1037"/>
              <a:gd name="T35" fmla="*/ 288925 h 192"/>
              <a:gd name="T36" fmla="*/ 1554163 w 1037"/>
              <a:gd name="T37" fmla="*/ 258763 h 192"/>
              <a:gd name="T38" fmla="*/ 1600200 w 1037"/>
              <a:gd name="T39" fmla="*/ 212725 h 192"/>
              <a:gd name="T40" fmla="*/ 1646238 w 1037"/>
              <a:gd name="T41" fmla="*/ 198437 h 19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37"/>
              <a:gd name="T64" fmla="*/ 0 h 192"/>
              <a:gd name="T65" fmla="*/ 1037 w 1037"/>
              <a:gd name="T66" fmla="*/ 192 h 19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37" h="192">
                <a:moveTo>
                  <a:pt x="0" y="19"/>
                </a:moveTo>
                <a:cubicBezTo>
                  <a:pt x="44" y="34"/>
                  <a:pt x="58" y="48"/>
                  <a:pt x="86" y="86"/>
                </a:cubicBezTo>
                <a:cubicBezTo>
                  <a:pt x="111" y="62"/>
                  <a:pt x="134" y="54"/>
                  <a:pt x="163" y="38"/>
                </a:cubicBezTo>
                <a:cubicBezTo>
                  <a:pt x="183" y="27"/>
                  <a:pt x="221" y="0"/>
                  <a:pt x="221" y="0"/>
                </a:cubicBezTo>
                <a:cubicBezTo>
                  <a:pt x="279" y="18"/>
                  <a:pt x="304" y="83"/>
                  <a:pt x="346" y="125"/>
                </a:cubicBezTo>
                <a:cubicBezTo>
                  <a:pt x="352" y="118"/>
                  <a:pt x="361" y="113"/>
                  <a:pt x="365" y="105"/>
                </a:cubicBezTo>
                <a:cubicBezTo>
                  <a:pt x="374" y="87"/>
                  <a:pt x="384" y="48"/>
                  <a:pt x="384" y="48"/>
                </a:cubicBezTo>
                <a:cubicBezTo>
                  <a:pt x="407" y="118"/>
                  <a:pt x="398" y="86"/>
                  <a:pt x="413" y="144"/>
                </a:cubicBezTo>
                <a:cubicBezTo>
                  <a:pt x="439" y="105"/>
                  <a:pt x="452" y="111"/>
                  <a:pt x="490" y="86"/>
                </a:cubicBezTo>
                <a:cubicBezTo>
                  <a:pt x="513" y="133"/>
                  <a:pt x="532" y="163"/>
                  <a:pt x="576" y="192"/>
                </a:cubicBezTo>
                <a:cubicBezTo>
                  <a:pt x="586" y="182"/>
                  <a:pt x="594" y="171"/>
                  <a:pt x="605" y="163"/>
                </a:cubicBezTo>
                <a:cubicBezTo>
                  <a:pt x="623" y="149"/>
                  <a:pt x="662" y="125"/>
                  <a:pt x="662" y="125"/>
                </a:cubicBezTo>
                <a:cubicBezTo>
                  <a:pt x="686" y="54"/>
                  <a:pt x="656" y="124"/>
                  <a:pt x="682" y="134"/>
                </a:cubicBezTo>
                <a:cubicBezTo>
                  <a:pt x="700" y="141"/>
                  <a:pt x="741" y="94"/>
                  <a:pt x="749" y="86"/>
                </a:cubicBezTo>
                <a:cubicBezTo>
                  <a:pt x="759" y="92"/>
                  <a:pt x="770" y="96"/>
                  <a:pt x="778" y="105"/>
                </a:cubicBezTo>
                <a:cubicBezTo>
                  <a:pt x="793" y="122"/>
                  <a:pt x="816" y="163"/>
                  <a:pt x="816" y="163"/>
                </a:cubicBezTo>
                <a:cubicBezTo>
                  <a:pt x="881" y="98"/>
                  <a:pt x="855" y="85"/>
                  <a:pt x="893" y="125"/>
                </a:cubicBezTo>
                <a:cubicBezTo>
                  <a:pt x="896" y="135"/>
                  <a:pt x="908" y="180"/>
                  <a:pt x="922" y="182"/>
                </a:cubicBezTo>
                <a:cubicBezTo>
                  <a:pt x="942" y="185"/>
                  <a:pt x="979" y="163"/>
                  <a:pt x="979" y="163"/>
                </a:cubicBezTo>
                <a:cubicBezTo>
                  <a:pt x="989" y="153"/>
                  <a:pt x="997" y="141"/>
                  <a:pt x="1008" y="134"/>
                </a:cubicBezTo>
                <a:cubicBezTo>
                  <a:pt x="1016" y="128"/>
                  <a:pt x="1037" y="125"/>
                  <a:pt x="1037" y="12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1908175" y="3141663"/>
            <a:ext cx="1655763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Ruidos y barreras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rde">
  <a:themeElements>
    <a:clrScheme name="Bord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379</TotalTime>
  <Words>15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Garamond</vt:lpstr>
      <vt:lpstr>Wingdings</vt:lpstr>
      <vt:lpstr>Calibri</vt:lpstr>
      <vt:lpstr>Verdana</vt:lpstr>
      <vt:lpstr>Times New Roman</vt:lpstr>
      <vt:lpstr>Borde</vt:lpstr>
      <vt:lpstr>Esquema de la comunicación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COMUNICACIÓN VERBAL</dc:title>
  <dc:creator>ELVA</dc:creator>
  <cp:lastModifiedBy>A</cp:lastModifiedBy>
  <cp:revision>11</cp:revision>
  <dcterms:created xsi:type="dcterms:W3CDTF">2006-05-23T18:22:03Z</dcterms:created>
  <dcterms:modified xsi:type="dcterms:W3CDTF">2011-06-29T16:26:46Z</dcterms:modified>
</cp:coreProperties>
</file>